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1393" r:id="rId5"/>
    <p:sldId id="1234" r:id="rId6"/>
    <p:sldId id="1375" r:id="rId7"/>
    <p:sldId id="1376" r:id="rId8"/>
    <p:sldId id="1237" r:id="rId9"/>
    <p:sldId id="1394" r:id="rId10"/>
    <p:sldId id="1245" r:id="rId11"/>
    <p:sldId id="1241" r:id="rId12"/>
    <p:sldId id="1388" r:id="rId13"/>
    <p:sldId id="1392" r:id="rId14"/>
    <p:sldId id="1389" r:id="rId15"/>
    <p:sldId id="1390" r:id="rId16"/>
    <p:sldId id="1236" r:id="rId17"/>
    <p:sldId id="1262" r:id="rId18"/>
    <p:sldId id="1377" r:id="rId19"/>
    <p:sldId id="1249" r:id="rId20"/>
    <p:sldId id="1250" r:id="rId21"/>
    <p:sldId id="1251" r:id="rId22"/>
    <p:sldId id="1252" r:id="rId23"/>
    <p:sldId id="1395" r:id="rId24"/>
  </p:sldIdLst>
  <p:sldSz cx="12192000" cy="6858000"/>
  <p:notesSz cx="9144000" cy="6858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755"/>
    <a:srgbClr val="95A541"/>
    <a:srgbClr val="406C1D"/>
    <a:srgbClr val="075178"/>
    <a:srgbClr val="135728"/>
    <a:srgbClr val="93A4B6"/>
    <a:srgbClr val="1C90BF"/>
    <a:srgbClr val="AA484D"/>
    <a:srgbClr val="C75643"/>
    <a:srgbClr val="592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E4058-D790-4BD8-BFBE-0275BED05951}" v="1" dt="2026-02-09T15:08:36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>
        <p:guide orient="horz" pos="2160"/>
        <p:guide pos="2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Noonan" userId="686.res.egnyte.com_tp_egnyte_plus" providerId="OAuth2" clId="{BEADC7CA-DF8B-4758-BED9-56C80B0C1A06}"/>
    <pc:docChg chg="modMainMaster">
      <pc:chgData name="Mary Noonan" userId="686.res.egnyte.com_tp_egnyte_plus" providerId="OAuth2" clId="{BEADC7CA-DF8B-4758-BED9-56C80B0C1A06}" dt="2026-02-09T15:01:27.032" v="1" actId="20577"/>
      <pc:docMkLst>
        <pc:docMk/>
      </pc:docMkLst>
      <pc:sldMasterChg chg="modSldLayout">
        <pc:chgData name="Mary Noonan" userId="686.res.egnyte.com_tp_egnyte_plus" providerId="OAuth2" clId="{BEADC7CA-DF8B-4758-BED9-56C80B0C1A06}" dt="2026-02-09T15:01:27.032" v="1" actId="20577"/>
        <pc:sldMasterMkLst>
          <pc:docMk/>
          <pc:sldMasterMk cId="786076777" sldId="2147483648"/>
        </pc:sldMasterMkLst>
        <pc:sldLayoutChg chg="modSp mod">
          <pc:chgData name="Mary Noonan" userId="686.res.egnyte.com_tp_egnyte_plus" providerId="OAuth2" clId="{BEADC7CA-DF8B-4758-BED9-56C80B0C1A06}" dt="2026-02-09T15:01:27.032" v="1" actId="20577"/>
          <pc:sldLayoutMkLst>
            <pc:docMk/>
            <pc:sldMasterMk cId="786076777" sldId="2147483648"/>
            <pc:sldLayoutMk cId="3810595217" sldId="2147483708"/>
          </pc:sldLayoutMkLst>
          <pc:spChg chg="mod">
            <ac:chgData name="Mary Noonan" userId="686.res.egnyte.com_tp_egnyte_plus" providerId="OAuth2" clId="{BEADC7CA-DF8B-4758-BED9-56C80B0C1A06}" dt="2026-02-09T15:01:27.032" v="1" actId="20577"/>
            <ac:spMkLst>
              <pc:docMk/>
              <pc:sldMasterMk cId="786076777" sldId="2147483648"/>
              <pc:sldLayoutMk cId="3810595217" sldId="2147483708"/>
              <ac:spMk id="12" creationId="{FE66FC3F-582E-4E02-8E30-A187108ACB6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B98A-A7BB-40F8-95D3-8C3AA91737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3E176-1DF4-4A6B-9AD2-EC7A3DE8FA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66839-7C21-4041-A24B-60356CD0E9F1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22612-2810-415B-9E3E-D1F4C2934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3FDFB-75EB-4BC3-A96C-39F3A0B194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148A-473F-4637-80ED-F94815F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950C-538B-4ACD-A9FC-C43384420A2B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FC1E2-16D7-4B16-BACE-B07C5E348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53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09550-8070-94BF-0500-877B1279F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4A725-D024-5133-62AD-1B4E6186B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E7E4D-8B97-7260-DE50-CD49154BF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0BDB3-AEBE-5514-75C7-956188913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81EB4-6AC0-4F69-A662-694B122B0E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A0D750-0CCB-4D3D-AED1-BDF02FA29F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847" y="197464"/>
            <a:ext cx="11804905" cy="4780934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4E00B-EB78-4D0B-96CA-1CBC43C0FBDC}"/>
              </a:ext>
            </a:extLst>
          </p:cNvPr>
          <p:cNvSpPr/>
          <p:nvPr userDrawn="1"/>
        </p:nvSpPr>
        <p:spPr>
          <a:xfrm>
            <a:off x="184847" y="4978400"/>
            <a:ext cx="11804904" cy="716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 sz="18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4C1F019-EE80-4C3B-8359-D5D5FEF9C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478" y="5182394"/>
            <a:ext cx="2615043" cy="1294604"/>
          </a:xfrm>
          <a:prstGeom prst="rect">
            <a:avLst/>
          </a:prstGeom>
        </p:spPr>
      </p:pic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EA28EB5-61B0-4D33-8068-B770A7829ED9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2937699" y="-2873"/>
            <a:ext cx="6299200" cy="2208213"/>
          </a:xfrm>
          <a:solidFill>
            <a:srgbClr val="95A54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06884A-7C8B-4F3D-B345-AD6987BC2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1699" y="381002"/>
            <a:ext cx="5292725" cy="1063542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 longer should wrap to second 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772BD1-822F-437D-9CA4-1043FCF58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1699" y="1514475"/>
            <a:ext cx="5292725" cy="447675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3555BB-9F69-44EC-A857-17D94421D68A}"/>
              </a:ext>
            </a:extLst>
          </p:cNvPr>
          <p:cNvSpPr txBox="1">
            <a:spLocks/>
          </p:cNvSpPr>
          <p:nvPr userDrawn="1"/>
        </p:nvSpPr>
        <p:spPr>
          <a:xfrm>
            <a:off x="10435271" y="6365876"/>
            <a:ext cx="155448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© Copyright 2023 RES</a:t>
            </a:r>
          </a:p>
        </p:txBody>
      </p:sp>
    </p:spTree>
    <p:extLst>
      <p:ext uri="{BB962C8B-B14F-4D97-AF65-F5344CB8AC3E}">
        <p14:creationId xmlns:p14="http://schemas.microsoft.com/office/powerpoint/2010/main" val="8882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entered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318920-FB71-41D6-A54D-0EFBC5292C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23" y="715477"/>
            <a:ext cx="10360152" cy="18505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3000">
                <a:latin typeface="+mj-lt"/>
              </a:defRPr>
            </a:lvl2pPr>
            <a:lvl3pPr marL="914400" indent="0">
              <a:buNone/>
              <a:defRPr sz="3000">
                <a:latin typeface="+mj-lt"/>
              </a:defRPr>
            </a:lvl3pPr>
            <a:lvl4pPr marL="1371600" indent="0">
              <a:buNone/>
              <a:defRPr sz="3000">
                <a:latin typeface="+mj-lt"/>
              </a:defRPr>
            </a:lvl4pPr>
            <a:lvl5pPr marL="1828800" indent="0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2F853C4-6E36-4F8D-979B-48AB5909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8BBEE-9C79-4BDF-9572-DD27B2663687}"/>
              </a:ext>
            </a:extLst>
          </p:cNvPr>
          <p:cNvSpPr/>
          <p:nvPr userDrawn="1"/>
        </p:nvSpPr>
        <p:spPr>
          <a:xfrm>
            <a:off x="5016001" y="991256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C6D3E8-C47B-4A4C-8995-398CD50C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1188991"/>
            <a:ext cx="10360152" cy="5041527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584C6E9-B0AE-4876-A958-5BBE38D4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57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21D819-4A21-45E2-AD7A-77A1B2FD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54EA0-554E-4467-AA3F-FEC70BD9E588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71BCA-8403-4E77-920A-EB8152333B3A}"/>
              </a:ext>
            </a:extLst>
          </p:cNvPr>
          <p:cNvSpPr/>
          <p:nvPr userDrawn="1"/>
        </p:nvSpPr>
        <p:spPr>
          <a:xfrm>
            <a:off x="72524" y="6264538"/>
            <a:ext cx="10477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EB9AF7C-F744-4630-B012-D33CF7B6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92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2FC009-9B80-4887-A4A4-5A25BC9AA69D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8AF8516-AC58-4BF1-8FAD-543E954A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84C031-8A26-4942-8D05-7624876A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948865"/>
            <a:ext cx="10360152" cy="528165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103B2-B523-434E-86CF-82B57A76FB44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781216A-FBB0-43D1-BFD7-B6E9A816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52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0668D-5FF9-4773-9A28-95EDBE1CD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8226D-2C41-430A-9099-06AF756BF4FE}"/>
              </a:ext>
            </a:extLst>
          </p:cNvPr>
          <p:cNvSpPr/>
          <p:nvPr userDrawn="1"/>
        </p:nvSpPr>
        <p:spPr>
          <a:xfrm>
            <a:off x="915924" y="991256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7422AA-28B7-4F0D-ADF0-007098A7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1188992"/>
            <a:ext cx="10360152" cy="5097508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47036FB-9B25-4770-A5C5-E0763D771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23" y="715477"/>
            <a:ext cx="10360152" cy="185055"/>
          </a:xfrm>
        </p:spPr>
        <p:txBody>
          <a:bodyPr l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3000">
                <a:latin typeface="+mj-lt"/>
              </a:defRPr>
            </a:lvl2pPr>
            <a:lvl3pPr marL="914400" indent="0">
              <a:buNone/>
              <a:defRPr sz="3000">
                <a:latin typeface="+mj-lt"/>
              </a:defRPr>
            </a:lvl3pPr>
            <a:lvl4pPr marL="1371600" indent="0">
              <a:buNone/>
              <a:defRPr sz="3000">
                <a:latin typeface="+mj-lt"/>
              </a:defRPr>
            </a:lvl4pPr>
            <a:lvl5pPr marL="1828800" indent="0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DD4AF14-A43E-4670-98C2-04F90B26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79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21D819-4A21-45E2-AD7A-77A1B2FD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54EA0-554E-4467-AA3F-FEC70BD9E588}"/>
              </a:ext>
            </a:extLst>
          </p:cNvPr>
          <p:cNvSpPr/>
          <p:nvPr userDrawn="1"/>
        </p:nvSpPr>
        <p:spPr>
          <a:xfrm>
            <a:off x="915923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71BCA-8403-4E77-920A-EB8152333B3A}"/>
              </a:ext>
            </a:extLst>
          </p:cNvPr>
          <p:cNvSpPr/>
          <p:nvPr userDrawn="1"/>
        </p:nvSpPr>
        <p:spPr>
          <a:xfrm>
            <a:off x="72524" y="6264538"/>
            <a:ext cx="10477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0B2B41C-46A9-4B49-B641-D16CDCE8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75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entered_gree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0A9665-B011-406A-8A81-8B0E93C9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FF1AF72-A698-4E27-84E4-9E51886B8D45}"/>
              </a:ext>
            </a:extLst>
          </p:cNvPr>
          <p:cNvSpPr txBox="1">
            <a:spLocks/>
          </p:cNvSpPr>
          <p:nvPr userDrawn="1"/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CCC0C4-0318-43C8-B482-A87C86A5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4" y="1312134"/>
            <a:ext cx="10360152" cy="4974366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A0272B7-236B-4C3F-81AA-D5FE83979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924" y="948865"/>
            <a:ext cx="10360152" cy="260335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Subheadline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894704-8E12-4F15-9AD6-AAFA7E330221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3B797DA-8669-4751-AD2C-C940D634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93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_gree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6948E-E11C-4EFD-A5BE-CEBE242C58F3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F3AC565-4CA9-4F7B-AD91-E7D0CEAC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AC1ADA-D309-4D38-AA6B-873ECBE2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4" y="1321144"/>
            <a:ext cx="10360152" cy="4965356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687359-C121-4708-8984-16129006B7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924" y="948865"/>
            <a:ext cx="10360152" cy="260335"/>
          </a:xfrm>
        </p:spPr>
        <p:txBody>
          <a:bodyPr lIns="0" bIns="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Subheadline</a:t>
            </a:r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093028-5AB3-4EB3-AA8C-C2790ACE287F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75381BB-50B0-4696-847D-1248BA79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07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6948E-E11C-4EFD-A5BE-CEBE242C58F3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F3AC565-4CA9-4F7B-AD91-E7D0CEAC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093028-5AB3-4EB3-AA8C-C2790ACE287F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75381BB-50B0-4696-847D-1248BA79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C1277-8A2F-AD46-ABFE-B40D38563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924" y="948865"/>
            <a:ext cx="10360152" cy="260335"/>
          </a:xfrm>
        </p:spPr>
        <p:txBody>
          <a:bodyPr lIns="0" bIns="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Subheadline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80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_green subhead, va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65BE07-A4C2-4B85-98A8-CAA32F8A35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563" y="1500188"/>
            <a:ext cx="2203450" cy="1928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E69D7-21A4-41E3-A282-B483AFE8F3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63" y="1500188"/>
            <a:ext cx="4352925" cy="3857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0A9665-B011-406A-8A81-8B0E93C9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FF1AF72-A698-4E27-84E4-9E51886B8D45}"/>
              </a:ext>
            </a:extLst>
          </p:cNvPr>
          <p:cNvSpPr txBox="1">
            <a:spLocks/>
          </p:cNvSpPr>
          <p:nvPr userDrawn="1"/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CCC0C4-0318-43C8-B482-A87C86A5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158" y="1499616"/>
            <a:ext cx="4038934" cy="3857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A0272B7-236B-4C3F-81AA-D5FE83979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924" y="948865"/>
            <a:ext cx="10360152" cy="260335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Subheadline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894704-8E12-4F15-9AD6-AAFA7E330221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3B797DA-8669-4751-AD2C-C940D634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8D71FC-61B3-472C-820C-3122F2D7E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53563" y="3576639"/>
            <a:ext cx="2203450" cy="1781174"/>
          </a:xfrm>
        </p:spPr>
        <p:txBody>
          <a:bodyPr lIns="91440"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95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6948E-E11C-4EFD-A5BE-CEBE242C58F3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F3AC565-4CA9-4F7B-AD91-E7D0CEAC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093028-5AB3-4EB3-AA8C-C2790ACE287F}"/>
              </a:ext>
            </a:extLst>
          </p:cNvPr>
          <p:cNvSpPr/>
          <p:nvPr userDrawn="1"/>
        </p:nvSpPr>
        <p:spPr>
          <a:xfrm>
            <a:off x="5016001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75381BB-50B0-4696-847D-1248BA79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BE3A6-A0AE-4B0B-A73A-38EC15256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0840" y="1261872"/>
            <a:ext cx="1143000" cy="1143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6DA0834-6B66-4188-8EF6-B677CF9381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24500" y="1261872"/>
            <a:ext cx="1143000" cy="1143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81F7E68-42CC-4603-9CF1-D3E5434831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38160" y="1261872"/>
            <a:ext cx="1143000" cy="1143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88AB223-FF34-4CB3-98D4-F8DC33201C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0840" y="3611880"/>
            <a:ext cx="1143000" cy="1143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490490B-7E77-429F-B38C-B6EF8666C6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4500" y="3611880"/>
            <a:ext cx="1143000" cy="1143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CC78525-BD0E-43ED-AA28-287FD813B0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38160" y="3611880"/>
            <a:ext cx="1143000" cy="1143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1408B-BF84-4858-96FF-55D69B2C8E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93620" y="2560320"/>
            <a:ext cx="2377440" cy="8413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800" i="0" kern="1200" dirty="0" smtClean="0">
                <a:solidFill>
                  <a:srgbClr val="135728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spcBef>
                <a:spcPts val="0"/>
              </a:spcBef>
              <a:buNone/>
              <a:defRPr sz="1400" i="1">
                <a:solidFill>
                  <a:srgbClr val="93A4B6"/>
                </a:solidFill>
                <a:latin typeface="+mj-lt"/>
              </a:defRPr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XXX,XXX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C854795-0E6B-4064-A7E3-33DB3D817F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7280" y="2560320"/>
            <a:ext cx="2377440" cy="8413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i="0">
                <a:solidFill>
                  <a:srgbClr val="135728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400" i="1">
                <a:solidFill>
                  <a:srgbClr val="93A4B6"/>
                </a:solidFill>
                <a:latin typeface="+mj-lt"/>
              </a:defRPr>
            </a:lvl2pPr>
          </a:lstStyle>
          <a:p>
            <a:pPr lvl="0"/>
            <a:r>
              <a:rPr lang="en-US"/>
              <a:t>XXX,XXX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9332F81-ADE0-4854-83B6-0259EFD0E3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0940" y="2560320"/>
            <a:ext cx="2377440" cy="8413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800" i="0" kern="1200" dirty="0" smtClean="0">
                <a:solidFill>
                  <a:srgbClr val="135728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spcBef>
                <a:spcPts val="0"/>
              </a:spcBef>
              <a:buNone/>
              <a:defRPr lang="en-US" sz="1400" i="1" kern="1200" dirty="0">
                <a:solidFill>
                  <a:srgbClr val="93A4B6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XXX,XXX</a:t>
            </a:r>
          </a:p>
          <a:p>
            <a:pPr marL="0" lvl="1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1CEE01F-9790-4D88-9801-6BEAA5F6DF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93620" y="4937760"/>
            <a:ext cx="2377440" cy="8413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800" i="0" kern="1200" dirty="0" smtClean="0">
                <a:solidFill>
                  <a:srgbClr val="135728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spcBef>
                <a:spcPts val="0"/>
              </a:spcBef>
              <a:buNone/>
              <a:defRPr lang="en-US" sz="1400" i="1" kern="1200" dirty="0">
                <a:solidFill>
                  <a:srgbClr val="93A4B6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XXX,XXX</a:t>
            </a:r>
          </a:p>
          <a:p>
            <a:pPr marL="0" lvl="1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34A784-6CF1-49D2-99C0-6F8954A66B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7280" y="4937760"/>
            <a:ext cx="2377440" cy="8413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800" i="0" kern="1200" dirty="0" smtClean="0">
                <a:solidFill>
                  <a:srgbClr val="135728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spcBef>
                <a:spcPts val="0"/>
              </a:spcBef>
              <a:buNone/>
              <a:defRPr lang="en-US" sz="1400" i="1" kern="1200" dirty="0">
                <a:solidFill>
                  <a:srgbClr val="93A4B6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XXX,XXX</a:t>
            </a:r>
          </a:p>
          <a:p>
            <a:pPr marL="0" lvl="1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8866302-2F39-4BA4-938C-F22E4E82AD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20940" y="4937760"/>
            <a:ext cx="2377440" cy="8413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800" i="0" kern="1200" dirty="0" smtClean="0">
                <a:solidFill>
                  <a:srgbClr val="135728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spcBef>
                <a:spcPts val="0"/>
              </a:spcBef>
              <a:buNone/>
              <a:defRPr lang="en-US" sz="1400" i="1" kern="1200" dirty="0">
                <a:solidFill>
                  <a:srgbClr val="93A4B6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XXX,XXX</a:t>
            </a:r>
          </a:p>
          <a:p>
            <a:pPr marL="0" lvl="1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796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A0D750-0CCB-4D3D-AED1-BDF02FA29F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847" y="197464"/>
            <a:ext cx="11804905" cy="4780934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4E00B-EB78-4D0B-96CA-1CBC43C0FBDC}"/>
              </a:ext>
            </a:extLst>
          </p:cNvPr>
          <p:cNvSpPr/>
          <p:nvPr userDrawn="1"/>
        </p:nvSpPr>
        <p:spPr>
          <a:xfrm>
            <a:off x="184847" y="4978400"/>
            <a:ext cx="11804904" cy="716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 sz="18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D98865D-7F79-408A-B6BC-12AA94F94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478" y="5182394"/>
            <a:ext cx="2615043" cy="129460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DEC418-C37F-4446-9418-493ACE72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1699" y="1514475"/>
            <a:ext cx="5292725" cy="447675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66FC3F-582E-4E02-8E30-A187108ACB64}"/>
              </a:ext>
            </a:extLst>
          </p:cNvPr>
          <p:cNvSpPr txBox="1">
            <a:spLocks/>
          </p:cNvSpPr>
          <p:nvPr userDrawn="1"/>
        </p:nvSpPr>
        <p:spPr>
          <a:xfrm>
            <a:off x="10435271" y="6365876"/>
            <a:ext cx="155448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© Copyright 2026 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9CA8E-40B9-4F84-8D98-85A8BF4A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698" y="381002"/>
            <a:ext cx="5292725" cy="10635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5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F3AC565-4CA9-4F7B-AD91-E7D0CEAC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093028-5AB3-4EB3-AA8C-C2790ACE287F}"/>
              </a:ext>
            </a:extLst>
          </p:cNvPr>
          <p:cNvSpPr/>
          <p:nvPr userDrawn="1"/>
        </p:nvSpPr>
        <p:spPr>
          <a:xfrm>
            <a:off x="5016001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75381BB-50B0-4696-847D-1248BA79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72F799-F3A2-4120-B8F0-311F6886533C}"/>
              </a:ext>
            </a:extLst>
          </p:cNvPr>
          <p:cNvSpPr/>
          <p:nvPr userDrawn="1"/>
        </p:nvSpPr>
        <p:spPr>
          <a:xfrm>
            <a:off x="8808720" y="3566160"/>
            <a:ext cx="3383280" cy="3291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CB6CE1-5D3B-44B6-AAB1-E6A932DDE5B2}"/>
              </a:ext>
            </a:extLst>
          </p:cNvPr>
          <p:cNvSpPr/>
          <p:nvPr userDrawn="1"/>
        </p:nvSpPr>
        <p:spPr>
          <a:xfrm>
            <a:off x="0" y="3566160"/>
            <a:ext cx="3384591" cy="329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83E087-AF82-46CD-8B1E-4817B576D9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32527"/>
            <a:ext cx="3384590" cy="24195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E5CC9AA-1E52-416F-97A7-00D1F6744A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4804" y="1132527"/>
            <a:ext cx="5422392" cy="2423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82B47DA-F23A-4C3F-BAE8-E0A97D7E09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07196" y="1132527"/>
            <a:ext cx="3384804" cy="2423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BE54B-4441-4ED8-91FC-F535924B04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989" y="3877041"/>
            <a:ext cx="2840612" cy="2743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352D9768-38F6-4AEC-95F0-A9306E826B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9399" y="3877041"/>
            <a:ext cx="2840612" cy="2743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CA0E65B0-02FC-46C9-ACBD-5A1802DA3C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6580" y="3870037"/>
            <a:ext cx="4853467" cy="2743200"/>
          </a:xfrm>
        </p:spPr>
        <p:txBody>
          <a:bodyPr l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20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84533C-6096-4BFB-92D9-3630B1869D04}"/>
              </a:ext>
            </a:extLst>
          </p:cNvPr>
          <p:cNvSpPr/>
          <p:nvPr userDrawn="1"/>
        </p:nvSpPr>
        <p:spPr>
          <a:xfrm>
            <a:off x="4999704" y="1321143"/>
            <a:ext cx="2315496" cy="249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4DFC79-FFE6-420C-80EE-30B07CD5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4" y="948865"/>
            <a:ext cx="5980176" cy="5328109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C3935B2-5E8F-4001-BE07-05FE41B46B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136" y="948865"/>
            <a:ext cx="4926074" cy="570796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6C419-590B-41BB-A1EB-47106DD132DA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114F51F-FCBE-491D-B506-B9B1ED50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68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7135B8-3007-404B-9ED9-95549BBD857A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50486-FB98-491B-803F-10A6F9C5E43B}"/>
              </a:ext>
            </a:extLst>
          </p:cNvPr>
          <p:cNvSpPr/>
          <p:nvPr userDrawn="1"/>
        </p:nvSpPr>
        <p:spPr>
          <a:xfrm>
            <a:off x="4999704" y="1321144"/>
            <a:ext cx="2069434" cy="1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E34B50-CF3B-48DC-A497-780063F1EF58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9B8D81F-BDD9-421C-812D-0BAEEA7E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4" y="948865"/>
            <a:ext cx="5980176" cy="5328109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18E5844-4C51-467B-B6B3-642FBBDD1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136" y="948865"/>
            <a:ext cx="4926074" cy="570796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569AA8E-8B9D-422E-BE92-AAFA2C13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40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Left Justifie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150486-FB98-491B-803F-10A6F9C5E43B}"/>
              </a:ext>
            </a:extLst>
          </p:cNvPr>
          <p:cNvSpPr/>
          <p:nvPr userDrawn="1"/>
        </p:nvSpPr>
        <p:spPr>
          <a:xfrm>
            <a:off x="4999703" y="1321146"/>
            <a:ext cx="2241755" cy="15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AF06BC2-25B0-4ECE-B73D-2D96E4B9CF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137" y="201168"/>
            <a:ext cx="4926073" cy="64556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C770A-88C1-4C7E-AEB5-ADDE7ED88664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C91E0B-30E5-46E1-A78A-40A5D4D0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4" y="948866"/>
            <a:ext cx="5980176" cy="5337634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667AC5A-7F4F-4670-862E-E593D50D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5977245" cy="411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356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1ECD96B-14B0-4969-8E0C-5481EAE8E16F}"/>
              </a:ext>
            </a:extLst>
          </p:cNvPr>
          <p:cNvSpPr txBox="1">
            <a:spLocks/>
          </p:cNvSpPr>
          <p:nvPr userDrawn="1"/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B213DE-2105-44CC-9598-3E82DF52C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924" y="895074"/>
            <a:ext cx="4673664" cy="5381901"/>
          </a:xfrm>
        </p:spPr>
        <p:txBody>
          <a:bodyPr l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D29210B-7EFD-4D70-9242-117EB17CC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414" y="895074"/>
            <a:ext cx="4673661" cy="5381901"/>
          </a:xfrm>
        </p:spPr>
        <p:txBody>
          <a:bodyPr l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5311D7-3F52-4A9D-97CA-2451FBFB72EA}"/>
              </a:ext>
            </a:extLst>
          </p:cNvPr>
          <p:cNvCxnSpPr>
            <a:cxnSpLocks/>
          </p:cNvCxnSpPr>
          <p:nvPr userDrawn="1"/>
        </p:nvCxnSpPr>
        <p:spPr>
          <a:xfrm>
            <a:off x="6096001" y="895074"/>
            <a:ext cx="0" cy="5393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2">
            <a:extLst>
              <a:ext uri="{FF2B5EF4-FFF2-40B4-BE49-F238E27FC236}">
                <a16:creationId xmlns:a16="http://schemas.microsoft.com/office/drawing/2014/main" id="{A8C24D8B-81E4-438D-AD20-7FB02E16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45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with green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6173F2-1DAC-4952-BEFF-9EEF41E3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A5FE81-3278-41D3-AD40-1377D5254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5924" y="1504948"/>
            <a:ext cx="4926076" cy="4791077"/>
          </a:xfrm>
        </p:spPr>
        <p:txBody>
          <a:bodyPr l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25ECC5-1D4D-47F9-9A99-D2C242F3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891605"/>
            <a:ext cx="4926076" cy="48048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A9FBC5-F121-48DA-850B-454E1EEF9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9524" y="891603"/>
            <a:ext cx="4926076" cy="48048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C195091-97DB-44CB-9AB6-C1F996284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9524" y="1504948"/>
            <a:ext cx="4926076" cy="4791077"/>
          </a:xfrm>
        </p:spPr>
        <p:txBody>
          <a:bodyPr l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6679FE7-F392-4367-839B-1AB95C79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65D45-55E7-4026-B8F5-5069E46327F9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2594191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A93181D-828F-4F3F-814A-5230FD0A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BE7582-111D-4778-89DF-5131F8094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922" y="3169022"/>
            <a:ext cx="4926076" cy="3117477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D4BD778-ED26-4DC1-B760-6A45FA92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524" y="3169022"/>
            <a:ext cx="4926074" cy="3117477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5DDFFB-63ED-4509-A4E3-1A18FEE9714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891605"/>
            <a:ext cx="0" cy="5515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ABC8C41-AC3A-4D7B-B28E-93FF5FECE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918" y="897779"/>
            <a:ext cx="4926080" cy="21526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7EA292A-8EE3-4213-ADCE-47777E7AD6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2" y="891605"/>
            <a:ext cx="4926074" cy="21543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864E7F4-D1EE-4B5A-BD30-97825FFE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6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ECAA88E-FD04-47FC-B553-632EF5D0ECA5}"/>
              </a:ext>
            </a:extLst>
          </p:cNvPr>
          <p:cNvSpPr/>
          <p:nvPr userDrawn="1"/>
        </p:nvSpPr>
        <p:spPr>
          <a:xfrm>
            <a:off x="4999703" y="1298002"/>
            <a:ext cx="2241755" cy="134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783D309-7D1C-434B-906E-AFC560041C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924" y="948865"/>
            <a:ext cx="5579625" cy="5337635"/>
          </a:xfrm>
        </p:spPr>
        <p:txBody>
          <a:bodyPr anchor="ctr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42504B1-AF83-4E50-BBD6-54DC3DA49F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7818" y="948865"/>
            <a:ext cx="5287021" cy="57314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9BC07-F2E3-4ED0-BB4B-3BD206DD15F0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CADE0E-6BCF-460A-8C82-73D8F112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E6B5C9E-A03D-4E39-8E67-5432B0FD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7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roject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B4CA74-618C-42DF-84B8-EB82AEF13C3C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F22A9DF-C9A6-478A-B764-D5353B13BF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924" y="948865"/>
            <a:ext cx="5579625" cy="5337635"/>
          </a:xfrm>
        </p:spPr>
        <p:txBody>
          <a:bodyPr anchor="ctr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6D976AC-2A58-44B7-9306-2D08B8A70E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7818" y="3895929"/>
            <a:ext cx="5287021" cy="2784374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EA1D18B-6485-4428-B173-317D74BB2F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87818" y="948865"/>
            <a:ext cx="5287019" cy="2784375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66608C-5603-42BB-8B60-C6BF91DF6E43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CE8D33-601B-4DB9-8A8C-D32DE299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C57807A-79AF-4AD0-90F1-B77E4E55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8766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jec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F842AF-5236-43DD-9631-FF9E39BBC82F}"/>
              </a:ext>
            </a:extLst>
          </p:cNvPr>
          <p:cNvSpPr/>
          <p:nvPr userDrawn="1"/>
        </p:nvSpPr>
        <p:spPr>
          <a:xfrm>
            <a:off x="132735" y="6415548"/>
            <a:ext cx="442452" cy="43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B0DF90-BF42-44CC-9B0C-62699AF40493}"/>
              </a:ext>
            </a:extLst>
          </p:cNvPr>
          <p:cNvSpPr/>
          <p:nvPr userDrawn="1"/>
        </p:nvSpPr>
        <p:spPr>
          <a:xfrm>
            <a:off x="4999703" y="1321144"/>
            <a:ext cx="2241755" cy="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67063FB-EB8D-4971-8CD0-315FAFF2B3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9234" y="948865"/>
            <a:ext cx="6297924" cy="57314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CF8C4B6-5339-4113-8C37-749B2D1733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7818" y="3895929"/>
            <a:ext cx="5287021" cy="27843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78B854E-1F2D-4F85-A65C-D974195DC9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87818" y="948865"/>
            <a:ext cx="5287019" cy="2784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E79E07-7CAD-4C5C-97E0-9EC1B84BA5E2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9FE5D92-344F-480B-89DD-BFD604EF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51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A0D750-0CCB-4D3D-AED1-BDF02FA29F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847" y="197464"/>
            <a:ext cx="11804905" cy="47809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4E00B-EB78-4D0B-96CA-1CBC43C0FBDC}"/>
              </a:ext>
            </a:extLst>
          </p:cNvPr>
          <p:cNvSpPr/>
          <p:nvPr userDrawn="1"/>
        </p:nvSpPr>
        <p:spPr>
          <a:xfrm>
            <a:off x="184847" y="4978400"/>
            <a:ext cx="11804904" cy="716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/>
          </a:p>
          <a:p>
            <a:pPr algn="ctr"/>
            <a:endParaRPr lang="en-IN" sz="1800"/>
          </a:p>
          <a:p>
            <a:pPr algn="ctr"/>
            <a:endParaRPr lang="en-IN" sz="18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D98865D-7F79-408A-B6BC-12AA94F94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478" y="5182394"/>
            <a:ext cx="2615043" cy="129460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95099B-7274-4690-9982-A6527287F4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1699" y="4281734"/>
            <a:ext cx="5292725" cy="447675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4416BE-5D1D-4F8C-9F27-FE6541D8ECAB}"/>
              </a:ext>
            </a:extLst>
          </p:cNvPr>
          <p:cNvSpPr txBox="1">
            <a:spLocks/>
          </p:cNvSpPr>
          <p:nvPr userDrawn="1"/>
        </p:nvSpPr>
        <p:spPr>
          <a:xfrm>
            <a:off x="10435271" y="6365876"/>
            <a:ext cx="155448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© Copyright 2023 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C87EB8-D741-4D50-9B2D-4F516CE9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698" y="3148259"/>
            <a:ext cx="5292725" cy="1063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4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FB1AD0-417E-4FDB-9B83-4F9693E9A376}"/>
              </a:ext>
            </a:extLst>
          </p:cNvPr>
          <p:cNvSpPr/>
          <p:nvPr userDrawn="1"/>
        </p:nvSpPr>
        <p:spPr>
          <a:xfrm>
            <a:off x="132735" y="6415548"/>
            <a:ext cx="442452" cy="43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438FA5-F90F-4258-8802-DBCD244769BA}"/>
              </a:ext>
            </a:extLst>
          </p:cNvPr>
          <p:cNvSpPr/>
          <p:nvPr userDrawn="1"/>
        </p:nvSpPr>
        <p:spPr>
          <a:xfrm>
            <a:off x="4999703" y="1282617"/>
            <a:ext cx="2241755" cy="16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173D306-6071-4EBD-85AF-4EB0EC0B519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96790" y="948866"/>
            <a:ext cx="3816702" cy="5707966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32E7DBF-DA58-4F09-A0CB-CB40EF32BB2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51803" y="948864"/>
            <a:ext cx="3886200" cy="5707966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334CE1A-26FC-4B9D-BD2F-F49B57DFBDA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76314" y="948864"/>
            <a:ext cx="3814518" cy="5707967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23B9D56D-FBF4-438D-ACFD-0EEABAF517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216" y="4455969"/>
            <a:ext cx="3371850" cy="1930400"/>
          </a:xfrm>
          <a:solidFill>
            <a:srgbClr val="95A541">
              <a:alpha val="60000"/>
            </a:srgbClr>
          </a:solidFill>
          <a:ln>
            <a:noFill/>
          </a:ln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26F49BBB-6545-4A9A-AF11-2A74AE8363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08978" y="4455969"/>
            <a:ext cx="3371850" cy="1930400"/>
          </a:xfrm>
          <a:solidFill>
            <a:srgbClr val="95A541">
              <a:alpha val="60000"/>
            </a:srgbClr>
          </a:solidFill>
          <a:ln>
            <a:noFill/>
          </a:ln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4341D4E-C094-480D-A814-9B01642550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5683" y="4455969"/>
            <a:ext cx="3309655" cy="1930400"/>
          </a:xfrm>
          <a:solidFill>
            <a:srgbClr val="95A541">
              <a:alpha val="60000"/>
            </a:srgbClr>
          </a:solidFill>
          <a:ln>
            <a:noFill/>
          </a:ln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EEF19-3E83-413F-B6D6-EDF9117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D888C-D25B-47A8-8D7E-CECF228D3089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146952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C44CCA-81BE-494D-96C4-3CC10B34DE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3861C-622A-4AF1-80D9-6E3A08AD7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Photo Label</a:t>
            </a:r>
          </a:p>
        </p:txBody>
      </p:sp>
    </p:spTree>
    <p:extLst>
      <p:ext uri="{BB962C8B-B14F-4D97-AF65-F5344CB8AC3E}">
        <p14:creationId xmlns:p14="http://schemas.microsoft.com/office/powerpoint/2010/main" val="1604910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inse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5666CE-7DF0-4FB4-AE81-144C7CDAC2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D36133-36A9-4F4A-AB9F-B10FCAD6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1533832"/>
            <a:ext cx="3742129" cy="3919076"/>
          </a:xfrm>
          <a:solidFill>
            <a:srgbClr val="95A541">
              <a:alpha val="60000"/>
            </a:srgbClr>
          </a:solidFill>
          <a:ln>
            <a:noFill/>
          </a:ln>
        </p:spPr>
        <p:txBody>
          <a:bodyPr vert="horz" lIns="182880" tIns="182880" rIns="182880" bIns="182880" rtlCol="0" anchor="t">
            <a:noAutofit/>
          </a:bodyPr>
          <a:lstStyle>
            <a:lvl1pPr>
              <a:defRPr lang="en-US" sz="1400" i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228600" lvl="0" indent="-2286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859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34E3562-50C5-4E7D-9EC0-2D8C04F705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48867"/>
            <a:ext cx="12192000" cy="59091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D5B3C-DD57-4588-8064-224DD2D5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DA7E0-A837-4AA5-9443-B596CA0AAAE7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4160985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header and blue inset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72DB564-56F7-4583-A603-DCB12F9CAD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48867"/>
            <a:ext cx="12192000" cy="5337633"/>
          </a:xfrm>
          <a:custGeom>
            <a:avLst/>
            <a:gdLst>
              <a:gd name="connsiteX0" fmla="*/ 407988 w 12192000"/>
              <a:gd name="connsiteY0" fmla="*/ 756444 h 4592638"/>
              <a:gd name="connsiteX1" fmla="*/ 407988 w 12192000"/>
              <a:gd name="connsiteY1" fmla="*/ 3836194 h 4592638"/>
              <a:gd name="connsiteX2" fmla="*/ 4152900 w 12192000"/>
              <a:gd name="connsiteY2" fmla="*/ 3836194 h 4592638"/>
              <a:gd name="connsiteX3" fmla="*/ 4152900 w 12192000"/>
              <a:gd name="connsiteY3" fmla="*/ 756444 h 4592638"/>
              <a:gd name="connsiteX4" fmla="*/ 0 w 12192000"/>
              <a:gd name="connsiteY4" fmla="*/ 0 h 4592638"/>
              <a:gd name="connsiteX5" fmla="*/ 12192000 w 12192000"/>
              <a:gd name="connsiteY5" fmla="*/ 0 h 4592638"/>
              <a:gd name="connsiteX6" fmla="*/ 12192000 w 12192000"/>
              <a:gd name="connsiteY6" fmla="*/ 4592638 h 4592638"/>
              <a:gd name="connsiteX7" fmla="*/ 0 w 12192000"/>
              <a:gd name="connsiteY7" fmla="*/ 4592638 h 459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592638">
                <a:moveTo>
                  <a:pt x="407988" y="756444"/>
                </a:moveTo>
                <a:lnTo>
                  <a:pt x="407988" y="3836194"/>
                </a:lnTo>
                <a:lnTo>
                  <a:pt x="4152900" y="3836194"/>
                </a:lnTo>
                <a:lnTo>
                  <a:pt x="4152900" y="7564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592638"/>
                </a:lnTo>
                <a:lnTo>
                  <a:pt x="0" y="4592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2422BD4C-C976-41D0-80A2-CC037E6988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7988" y="1792586"/>
            <a:ext cx="3744912" cy="3580308"/>
          </a:xfrm>
          <a:solidFill>
            <a:schemeClr val="accent2">
              <a:alpha val="84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73EB5-5F93-4291-9283-1EEDC451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EA29D-7A19-4817-8CB5-9E977A3721E2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421602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image with 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42AD2C3-066A-4B6D-999B-6E096781E9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6121" y="204736"/>
            <a:ext cx="3127248" cy="3146444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2pPr marL="0" indent="0">
              <a:buNone/>
              <a:defRPr/>
            </a:lvl2pPr>
          </a:lstStyle>
          <a:p>
            <a:pPr lvl="1"/>
            <a:r>
              <a:rPr lang="en-US"/>
              <a:t>Click icon to add picture</a:t>
            </a:r>
            <a:endParaRPr lang="en-IN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0A875B1-B998-4EF0-AF3D-6913416BB8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56121" y="3515389"/>
            <a:ext cx="3127248" cy="3141427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603D3B3-DA91-401B-A8B0-C2880CEA6E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0411" y="204736"/>
            <a:ext cx="3127248" cy="3146444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E0986A3-34E6-4240-B991-14E44DE129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0411" y="3512624"/>
            <a:ext cx="3127248" cy="3144208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C4149959-D11D-4966-AB7F-558AD67BB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57" y="223920"/>
            <a:ext cx="5001234" cy="64351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B1967D-C0FD-4DAD-BE96-B11C1C009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418" y="204739"/>
            <a:ext cx="5080531" cy="6470033"/>
          </a:xfrm>
          <a:solidFill>
            <a:schemeClr val="bg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86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image with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0FBA30-2126-4F6E-B487-2E16471BCA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0581" y="215712"/>
            <a:ext cx="5084064" cy="642657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9390B0C-8FD4-48D5-9582-02A0E51B99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920" y="215712"/>
            <a:ext cx="3127248" cy="31272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DD24EB-2C5F-47B9-B68C-3265BEFBA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920" y="3528085"/>
            <a:ext cx="3127248" cy="311420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8F88FE0-9514-421B-9136-A72C07522D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4058" y="215712"/>
            <a:ext cx="3127248" cy="31272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C17E4DC-2D21-44B3-8F84-3C6966CA2E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54058" y="3528085"/>
            <a:ext cx="3127248" cy="311420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020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image with coll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BF84A3-E79A-480F-9252-BEA34F5C9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6790" y="215712"/>
            <a:ext cx="8417580" cy="643962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64BE139-8E8D-430F-B104-95911F2552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876" y="215712"/>
            <a:ext cx="3153363" cy="31272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1ECC81E-0AAC-444F-B365-011FA42229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4876" y="3528085"/>
            <a:ext cx="3153363" cy="31272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552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admap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9E4F7F8-157C-4F5D-815E-A4C41F1B4DCF}"/>
              </a:ext>
            </a:extLst>
          </p:cNvPr>
          <p:cNvSpPr>
            <a:spLocks/>
          </p:cNvSpPr>
          <p:nvPr userDrawn="1"/>
        </p:nvSpPr>
        <p:spPr bwMode="auto">
          <a:xfrm>
            <a:off x="0" y="1220192"/>
            <a:ext cx="8458200" cy="5637808"/>
          </a:xfrm>
          <a:custGeom>
            <a:avLst/>
            <a:gdLst>
              <a:gd name="T0" fmla="*/ 1728 w 1776"/>
              <a:gd name="T1" fmla="*/ 173 h 1045"/>
              <a:gd name="T2" fmla="*/ 1695 w 1776"/>
              <a:gd name="T3" fmla="*/ 151 h 1045"/>
              <a:gd name="T4" fmla="*/ 1588 w 1776"/>
              <a:gd name="T5" fmla="*/ 131 h 1045"/>
              <a:gd name="T6" fmla="*/ 1191 w 1776"/>
              <a:gd name="T7" fmla="*/ 118 h 1045"/>
              <a:gd name="T8" fmla="*/ 822 w 1776"/>
              <a:gd name="T9" fmla="*/ 115 h 1045"/>
              <a:gd name="T10" fmla="*/ 707 w 1776"/>
              <a:gd name="T11" fmla="*/ 107 h 1045"/>
              <a:gd name="T12" fmla="*/ 691 w 1776"/>
              <a:gd name="T13" fmla="*/ 104 h 1045"/>
              <a:gd name="T14" fmla="*/ 729 w 1776"/>
              <a:gd name="T15" fmla="*/ 93 h 1045"/>
              <a:gd name="T16" fmla="*/ 1036 w 1776"/>
              <a:gd name="T17" fmla="*/ 51 h 1045"/>
              <a:gd name="T18" fmla="*/ 1516 w 1776"/>
              <a:gd name="T19" fmla="*/ 15 h 1045"/>
              <a:gd name="T20" fmla="*/ 1776 w 1776"/>
              <a:gd name="T21" fmla="*/ 0 h 1045"/>
              <a:gd name="T22" fmla="*/ 1516 w 1776"/>
              <a:gd name="T23" fmla="*/ 8 h 1045"/>
              <a:gd name="T24" fmla="*/ 1034 w 1776"/>
              <a:gd name="T25" fmla="*/ 32 h 1045"/>
              <a:gd name="T26" fmla="*/ 723 w 1776"/>
              <a:gd name="T27" fmla="*/ 66 h 1045"/>
              <a:gd name="T28" fmla="*/ 680 w 1776"/>
              <a:gd name="T29" fmla="*/ 77 h 1045"/>
              <a:gd name="T30" fmla="*/ 656 w 1776"/>
              <a:gd name="T31" fmla="*/ 92 h 1045"/>
              <a:gd name="T32" fmla="*/ 651 w 1776"/>
              <a:gd name="T33" fmla="*/ 105 h 1045"/>
              <a:gd name="T34" fmla="*/ 658 w 1776"/>
              <a:gd name="T35" fmla="*/ 121 h 1045"/>
              <a:gd name="T36" fmla="*/ 672 w 1776"/>
              <a:gd name="T37" fmla="*/ 129 h 1045"/>
              <a:gd name="T38" fmla="*/ 761 w 1776"/>
              <a:gd name="T39" fmla="*/ 144 h 1045"/>
              <a:gd name="T40" fmla="*/ 941 w 1776"/>
              <a:gd name="T41" fmla="*/ 153 h 1045"/>
              <a:gd name="T42" fmla="*/ 1451 w 1776"/>
              <a:gd name="T43" fmla="*/ 169 h 1045"/>
              <a:gd name="T44" fmla="*/ 1647 w 1776"/>
              <a:gd name="T45" fmla="*/ 191 h 1045"/>
              <a:gd name="T46" fmla="*/ 1644 w 1776"/>
              <a:gd name="T47" fmla="*/ 198 h 1045"/>
              <a:gd name="T48" fmla="*/ 1441 w 1776"/>
              <a:gd name="T49" fmla="*/ 222 h 1045"/>
              <a:gd name="T50" fmla="*/ 878 w 1776"/>
              <a:gd name="T51" fmla="*/ 255 h 1045"/>
              <a:gd name="T52" fmla="*/ 451 w 1776"/>
              <a:gd name="T53" fmla="*/ 295 h 1045"/>
              <a:gd name="T54" fmla="*/ 377 w 1776"/>
              <a:gd name="T55" fmla="*/ 314 h 1045"/>
              <a:gd name="T56" fmla="*/ 343 w 1776"/>
              <a:gd name="T57" fmla="*/ 331 h 1045"/>
              <a:gd name="T58" fmla="*/ 321 w 1776"/>
              <a:gd name="T59" fmla="*/ 362 h 1045"/>
              <a:gd name="T60" fmla="*/ 320 w 1776"/>
              <a:gd name="T61" fmla="*/ 390 h 1045"/>
              <a:gd name="T62" fmla="*/ 336 w 1776"/>
              <a:gd name="T63" fmla="*/ 413 h 1045"/>
              <a:gd name="T64" fmla="*/ 355 w 1776"/>
              <a:gd name="T65" fmla="*/ 424 h 1045"/>
              <a:gd name="T66" fmla="*/ 374 w 1776"/>
              <a:gd name="T67" fmla="*/ 429 h 1045"/>
              <a:gd name="T68" fmla="*/ 449 w 1776"/>
              <a:gd name="T69" fmla="*/ 439 h 1045"/>
              <a:gd name="T70" fmla="*/ 658 w 1776"/>
              <a:gd name="T71" fmla="*/ 447 h 1045"/>
              <a:gd name="T72" fmla="*/ 1060 w 1776"/>
              <a:gd name="T73" fmla="*/ 451 h 1045"/>
              <a:gd name="T74" fmla="*/ 0 w 1776"/>
              <a:gd name="T75" fmla="*/ 785 h 1045"/>
              <a:gd name="T76" fmla="*/ 708 w 1776"/>
              <a:gd name="T77" fmla="*/ 730 h 1045"/>
              <a:gd name="T78" fmla="*/ 1239 w 1776"/>
              <a:gd name="T79" fmla="*/ 493 h 1045"/>
              <a:gd name="T80" fmla="*/ 1273 w 1776"/>
              <a:gd name="T81" fmla="*/ 478 h 1045"/>
              <a:gd name="T82" fmla="*/ 1287 w 1776"/>
              <a:gd name="T83" fmla="*/ 469 h 1045"/>
              <a:gd name="T84" fmla="*/ 1309 w 1776"/>
              <a:gd name="T85" fmla="*/ 440 h 1045"/>
              <a:gd name="T86" fmla="*/ 1300 w 1776"/>
              <a:gd name="T87" fmla="*/ 387 h 1045"/>
              <a:gd name="T88" fmla="*/ 1276 w 1776"/>
              <a:gd name="T89" fmla="*/ 370 h 1045"/>
              <a:gd name="T90" fmla="*/ 1256 w 1776"/>
              <a:gd name="T91" fmla="*/ 364 h 1045"/>
              <a:gd name="T92" fmla="*/ 1227 w 1776"/>
              <a:gd name="T93" fmla="*/ 359 h 1045"/>
              <a:gd name="T94" fmla="*/ 1061 w 1776"/>
              <a:gd name="T95" fmla="*/ 354 h 1045"/>
              <a:gd name="T96" fmla="*/ 659 w 1776"/>
              <a:gd name="T97" fmla="*/ 358 h 1045"/>
              <a:gd name="T98" fmla="*/ 603 w 1776"/>
              <a:gd name="T99" fmla="*/ 352 h 1045"/>
              <a:gd name="T100" fmla="*/ 1165 w 1776"/>
              <a:gd name="T101" fmla="*/ 304 h 1045"/>
              <a:gd name="T102" fmla="*/ 1585 w 1776"/>
              <a:gd name="T103" fmla="*/ 264 h 1045"/>
              <a:gd name="T104" fmla="*/ 1691 w 1776"/>
              <a:gd name="T105" fmla="*/ 241 h 1045"/>
              <a:gd name="T106" fmla="*/ 1724 w 1776"/>
              <a:gd name="T107" fmla="*/ 223 h 1045"/>
              <a:gd name="T108" fmla="*/ 1736 w 1776"/>
              <a:gd name="T109" fmla="*/ 198 h 1045"/>
              <a:gd name="T110" fmla="*/ 1734 w 1776"/>
              <a:gd name="T111" fmla="*/ 18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76" h="1045">
                <a:moveTo>
                  <a:pt x="1734" y="184"/>
                </a:moveTo>
                <a:cubicBezTo>
                  <a:pt x="1732" y="179"/>
                  <a:pt x="1730" y="176"/>
                  <a:pt x="1728" y="173"/>
                </a:cubicBezTo>
                <a:cubicBezTo>
                  <a:pt x="1724" y="167"/>
                  <a:pt x="1719" y="164"/>
                  <a:pt x="1716" y="161"/>
                </a:cubicBezTo>
                <a:cubicBezTo>
                  <a:pt x="1708" y="156"/>
                  <a:pt x="1701" y="153"/>
                  <a:pt x="1695" y="151"/>
                </a:cubicBezTo>
                <a:cubicBezTo>
                  <a:pt x="1682" y="146"/>
                  <a:pt x="1670" y="143"/>
                  <a:pt x="1658" y="141"/>
                </a:cubicBezTo>
                <a:cubicBezTo>
                  <a:pt x="1634" y="136"/>
                  <a:pt x="1611" y="134"/>
                  <a:pt x="1588" y="131"/>
                </a:cubicBezTo>
                <a:cubicBezTo>
                  <a:pt x="1543" y="127"/>
                  <a:pt x="1498" y="124"/>
                  <a:pt x="1453" y="123"/>
                </a:cubicBezTo>
                <a:cubicBezTo>
                  <a:pt x="1364" y="119"/>
                  <a:pt x="1277" y="119"/>
                  <a:pt x="1191" y="118"/>
                </a:cubicBezTo>
                <a:cubicBezTo>
                  <a:pt x="1106" y="118"/>
                  <a:pt x="1023" y="118"/>
                  <a:pt x="941" y="117"/>
                </a:cubicBezTo>
                <a:cubicBezTo>
                  <a:pt x="901" y="117"/>
                  <a:pt x="861" y="116"/>
                  <a:pt x="822" y="115"/>
                </a:cubicBezTo>
                <a:cubicBezTo>
                  <a:pt x="802" y="114"/>
                  <a:pt x="783" y="113"/>
                  <a:pt x="763" y="112"/>
                </a:cubicBezTo>
                <a:cubicBezTo>
                  <a:pt x="744" y="111"/>
                  <a:pt x="725" y="109"/>
                  <a:pt x="707" y="107"/>
                </a:cubicBezTo>
                <a:cubicBezTo>
                  <a:pt x="702" y="106"/>
                  <a:pt x="696" y="105"/>
                  <a:pt x="691" y="104"/>
                </a:cubicBezTo>
                <a:cubicBezTo>
                  <a:pt x="691" y="104"/>
                  <a:pt x="691" y="104"/>
                  <a:pt x="691" y="104"/>
                </a:cubicBezTo>
                <a:cubicBezTo>
                  <a:pt x="694" y="102"/>
                  <a:pt x="699" y="101"/>
                  <a:pt x="703" y="100"/>
                </a:cubicBezTo>
                <a:cubicBezTo>
                  <a:pt x="711" y="97"/>
                  <a:pt x="720" y="95"/>
                  <a:pt x="729" y="93"/>
                </a:cubicBezTo>
                <a:cubicBezTo>
                  <a:pt x="764" y="85"/>
                  <a:pt x="799" y="79"/>
                  <a:pt x="834" y="74"/>
                </a:cubicBezTo>
                <a:cubicBezTo>
                  <a:pt x="904" y="64"/>
                  <a:pt x="972" y="57"/>
                  <a:pt x="1036" y="51"/>
                </a:cubicBezTo>
                <a:cubicBezTo>
                  <a:pt x="1100" y="45"/>
                  <a:pt x="1161" y="40"/>
                  <a:pt x="1219" y="35"/>
                </a:cubicBezTo>
                <a:cubicBezTo>
                  <a:pt x="1333" y="26"/>
                  <a:pt x="1434" y="20"/>
                  <a:pt x="1516" y="15"/>
                </a:cubicBezTo>
                <a:cubicBezTo>
                  <a:pt x="1599" y="10"/>
                  <a:pt x="1664" y="6"/>
                  <a:pt x="1708" y="4"/>
                </a:cubicBezTo>
                <a:cubicBezTo>
                  <a:pt x="1752" y="2"/>
                  <a:pt x="1776" y="0"/>
                  <a:pt x="1776" y="0"/>
                </a:cubicBezTo>
                <a:cubicBezTo>
                  <a:pt x="1776" y="0"/>
                  <a:pt x="1752" y="1"/>
                  <a:pt x="1708" y="2"/>
                </a:cubicBezTo>
                <a:cubicBezTo>
                  <a:pt x="1664" y="3"/>
                  <a:pt x="1599" y="5"/>
                  <a:pt x="1516" y="8"/>
                </a:cubicBezTo>
                <a:cubicBezTo>
                  <a:pt x="1433" y="11"/>
                  <a:pt x="1333" y="15"/>
                  <a:pt x="1218" y="21"/>
                </a:cubicBezTo>
                <a:cubicBezTo>
                  <a:pt x="1160" y="24"/>
                  <a:pt x="1099" y="27"/>
                  <a:pt x="1034" y="32"/>
                </a:cubicBezTo>
                <a:cubicBezTo>
                  <a:pt x="970" y="36"/>
                  <a:pt x="902" y="42"/>
                  <a:pt x="831" y="50"/>
                </a:cubicBezTo>
                <a:cubicBezTo>
                  <a:pt x="796" y="54"/>
                  <a:pt x="760" y="58"/>
                  <a:pt x="723" y="66"/>
                </a:cubicBezTo>
                <a:cubicBezTo>
                  <a:pt x="713" y="68"/>
                  <a:pt x="704" y="70"/>
                  <a:pt x="695" y="73"/>
                </a:cubicBezTo>
                <a:cubicBezTo>
                  <a:pt x="690" y="74"/>
                  <a:pt x="685" y="75"/>
                  <a:pt x="680" y="77"/>
                </a:cubicBezTo>
                <a:cubicBezTo>
                  <a:pt x="675" y="79"/>
                  <a:pt x="671" y="81"/>
                  <a:pt x="665" y="84"/>
                </a:cubicBezTo>
                <a:cubicBezTo>
                  <a:pt x="662" y="86"/>
                  <a:pt x="659" y="88"/>
                  <a:pt x="656" y="92"/>
                </a:cubicBezTo>
                <a:cubicBezTo>
                  <a:pt x="655" y="94"/>
                  <a:pt x="653" y="96"/>
                  <a:pt x="652" y="100"/>
                </a:cubicBezTo>
                <a:cubicBezTo>
                  <a:pt x="651" y="101"/>
                  <a:pt x="651" y="105"/>
                  <a:pt x="651" y="105"/>
                </a:cubicBezTo>
                <a:cubicBezTo>
                  <a:pt x="651" y="108"/>
                  <a:pt x="651" y="110"/>
                  <a:pt x="652" y="112"/>
                </a:cubicBezTo>
                <a:cubicBezTo>
                  <a:pt x="653" y="117"/>
                  <a:pt x="656" y="119"/>
                  <a:pt x="658" y="121"/>
                </a:cubicBezTo>
                <a:cubicBezTo>
                  <a:pt x="660" y="123"/>
                  <a:pt x="662" y="124"/>
                  <a:pt x="663" y="125"/>
                </a:cubicBezTo>
                <a:cubicBezTo>
                  <a:pt x="666" y="127"/>
                  <a:pt x="669" y="128"/>
                  <a:pt x="672" y="129"/>
                </a:cubicBezTo>
                <a:cubicBezTo>
                  <a:pt x="683" y="133"/>
                  <a:pt x="693" y="135"/>
                  <a:pt x="702" y="137"/>
                </a:cubicBezTo>
                <a:cubicBezTo>
                  <a:pt x="722" y="140"/>
                  <a:pt x="742" y="142"/>
                  <a:pt x="761" y="144"/>
                </a:cubicBezTo>
                <a:cubicBezTo>
                  <a:pt x="781" y="145"/>
                  <a:pt x="800" y="146"/>
                  <a:pt x="820" y="148"/>
                </a:cubicBezTo>
                <a:cubicBezTo>
                  <a:pt x="860" y="150"/>
                  <a:pt x="900" y="151"/>
                  <a:pt x="941" y="153"/>
                </a:cubicBezTo>
                <a:cubicBezTo>
                  <a:pt x="1022" y="155"/>
                  <a:pt x="1105" y="157"/>
                  <a:pt x="1191" y="159"/>
                </a:cubicBezTo>
                <a:cubicBezTo>
                  <a:pt x="1276" y="162"/>
                  <a:pt x="1363" y="164"/>
                  <a:pt x="1451" y="169"/>
                </a:cubicBezTo>
                <a:cubicBezTo>
                  <a:pt x="1495" y="172"/>
                  <a:pt x="1539" y="175"/>
                  <a:pt x="1583" y="181"/>
                </a:cubicBezTo>
                <a:cubicBezTo>
                  <a:pt x="1605" y="183"/>
                  <a:pt x="1626" y="187"/>
                  <a:pt x="1647" y="191"/>
                </a:cubicBezTo>
                <a:cubicBezTo>
                  <a:pt x="1651" y="192"/>
                  <a:pt x="1656" y="193"/>
                  <a:pt x="1660" y="194"/>
                </a:cubicBezTo>
                <a:cubicBezTo>
                  <a:pt x="1655" y="196"/>
                  <a:pt x="1649" y="197"/>
                  <a:pt x="1644" y="198"/>
                </a:cubicBezTo>
                <a:cubicBezTo>
                  <a:pt x="1623" y="202"/>
                  <a:pt x="1600" y="205"/>
                  <a:pt x="1578" y="208"/>
                </a:cubicBezTo>
                <a:cubicBezTo>
                  <a:pt x="1533" y="214"/>
                  <a:pt x="1487" y="218"/>
                  <a:pt x="1441" y="222"/>
                </a:cubicBezTo>
                <a:cubicBezTo>
                  <a:pt x="1349" y="229"/>
                  <a:pt x="1255" y="234"/>
                  <a:pt x="1161" y="239"/>
                </a:cubicBezTo>
                <a:cubicBezTo>
                  <a:pt x="1067" y="244"/>
                  <a:pt x="973" y="249"/>
                  <a:pt x="878" y="255"/>
                </a:cubicBezTo>
                <a:cubicBezTo>
                  <a:pt x="784" y="261"/>
                  <a:pt x="689" y="267"/>
                  <a:pt x="594" y="276"/>
                </a:cubicBezTo>
                <a:cubicBezTo>
                  <a:pt x="547" y="281"/>
                  <a:pt x="499" y="286"/>
                  <a:pt x="451" y="295"/>
                </a:cubicBezTo>
                <a:cubicBezTo>
                  <a:pt x="439" y="297"/>
                  <a:pt x="427" y="300"/>
                  <a:pt x="415" y="302"/>
                </a:cubicBezTo>
                <a:cubicBezTo>
                  <a:pt x="403" y="305"/>
                  <a:pt x="390" y="309"/>
                  <a:pt x="377" y="314"/>
                </a:cubicBezTo>
                <a:cubicBezTo>
                  <a:pt x="370" y="316"/>
                  <a:pt x="363" y="319"/>
                  <a:pt x="355" y="323"/>
                </a:cubicBezTo>
                <a:cubicBezTo>
                  <a:pt x="351" y="325"/>
                  <a:pt x="347" y="328"/>
                  <a:pt x="343" y="331"/>
                </a:cubicBezTo>
                <a:cubicBezTo>
                  <a:pt x="338" y="335"/>
                  <a:pt x="333" y="339"/>
                  <a:pt x="328" y="347"/>
                </a:cubicBezTo>
                <a:cubicBezTo>
                  <a:pt x="325" y="351"/>
                  <a:pt x="322" y="356"/>
                  <a:pt x="321" y="362"/>
                </a:cubicBezTo>
                <a:cubicBezTo>
                  <a:pt x="320" y="364"/>
                  <a:pt x="319" y="370"/>
                  <a:pt x="319" y="371"/>
                </a:cubicBezTo>
                <a:cubicBezTo>
                  <a:pt x="319" y="369"/>
                  <a:pt x="318" y="387"/>
                  <a:pt x="320" y="390"/>
                </a:cubicBezTo>
                <a:cubicBezTo>
                  <a:pt x="322" y="396"/>
                  <a:pt x="326" y="402"/>
                  <a:pt x="328" y="405"/>
                </a:cubicBezTo>
                <a:cubicBezTo>
                  <a:pt x="331" y="409"/>
                  <a:pt x="334" y="411"/>
                  <a:pt x="336" y="413"/>
                </a:cubicBezTo>
                <a:cubicBezTo>
                  <a:pt x="341" y="417"/>
                  <a:pt x="344" y="419"/>
                  <a:pt x="347" y="420"/>
                </a:cubicBezTo>
                <a:cubicBezTo>
                  <a:pt x="350" y="422"/>
                  <a:pt x="353" y="423"/>
                  <a:pt x="355" y="424"/>
                </a:cubicBezTo>
                <a:cubicBezTo>
                  <a:pt x="358" y="425"/>
                  <a:pt x="360" y="426"/>
                  <a:pt x="362" y="426"/>
                </a:cubicBezTo>
                <a:cubicBezTo>
                  <a:pt x="366" y="427"/>
                  <a:pt x="370" y="428"/>
                  <a:pt x="374" y="429"/>
                </a:cubicBezTo>
                <a:cubicBezTo>
                  <a:pt x="388" y="432"/>
                  <a:pt x="400" y="434"/>
                  <a:pt x="412" y="436"/>
                </a:cubicBezTo>
                <a:cubicBezTo>
                  <a:pt x="425" y="437"/>
                  <a:pt x="437" y="438"/>
                  <a:pt x="449" y="439"/>
                </a:cubicBezTo>
                <a:cubicBezTo>
                  <a:pt x="473" y="441"/>
                  <a:pt x="496" y="442"/>
                  <a:pt x="519" y="443"/>
                </a:cubicBezTo>
                <a:cubicBezTo>
                  <a:pt x="566" y="445"/>
                  <a:pt x="612" y="446"/>
                  <a:pt x="658" y="447"/>
                </a:cubicBezTo>
                <a:cubicBezTo>
                  <a:pt x="750" y="448"/>
                  <a:pt x="840" y="448"/>
                  <a:pt x="928" y="449"/>
                </a:cubicBezTo>
                <a:cubicBezTo>
                  <a:pt x="973" y="450"/>
                  <a:pt x="1016" y="450"/>
                  <a:pt x="1060" y="451"/>
                </a:cubicBezTo>
                <a:cubicBezTo>
                  <a:pt x="1064" y="451"/>
                  <a:pt x="1068" y="451"/>
                  <a:pt x="1072" y="451"/>
                </a:cubicBezTo>
                <a:cubicBezTo>
                  <a:pt x="946" y="504"/>
                  <a:pt x="283" y="698"/>
                  <a:pt x="0" y="785"/>
                </a:cubicBezTo>
                <a:cubicBezTo>
                  <a:pt x="0" y="1045"/>
                  <a:pt x="0" y="1045"/>
                  <a:pt x="0" y="1045"/>
                </a:cubicBezTo>
                <a:cubicBezTo>
                  <a:pt x="149" y="979"/>
                  <a:pt x="398" y="868"/>
                  <a:pt x="708" y="730"/>
                </a:cubicBezTo>
                <a:cubicBezTo>
                  <a:pt x="837" y="672"/>
                  <a:pt x="978" y="609"/>
                  <a:pt x="1126" y="543"/>
                </a:cubicBezTo>
                <a:cubicBezTo>
                  <a:pt x="1163" y="526"/>
                  <a:pt x="1201" y="510"/>
                  <a:pt x="1239" y="493"/>
                </a:cubicBezTo>
                <a:cubicBezTo>
                  <a:pt x="1248" y="488"/>
                  <a:pt x="1258" y="484"/>
                  <a:pt x="1268" y="480"/>
                </a:cubicBezTo>
                <a:cubicBezTo>
                  <a:pt x="1273" y="478"/>
                  <a:pt x="1273" y="478"/>
                  <a:pt x="1273" y="478"/>
                </a:cubicBezTo>
                <a:cubicBezTo>
                  <a:pt x="1275" y="477"/>
                  <a:pt x="1277" y="476"/>
                  <a:pt x="1279" y="474"/>
                </a:cubicBezTo>
                <a:cubicBezTo>
                  <a:pt x="1282" y="473"/>
                  <a:pt x="1284" y="471"/>
                  <a:pt x="1287" y="469"/>
                </a:cubicBezTo>
                <a:cubicBezTo>
                  <a:pt x="1291" y="466"/>
                  <a:pt x="1295" y="464"/>
                  <a:pt x="1300" y="457"/>
                </a:cubicBezTo>
                <a:cubicBezTo>
                  <a:pt x="1303" y="453"/>
                  <a:pt x="1306" y="449"/>
                  <a:pt x="1309" y="440"/>
                </a:cubicBezTo>
                <a:cubicBezTo>
                  <a:pt x="1312" y="433"/>
                  <a:pt x="1314" y="421"/>
                  <a:pt x="1311" y="411"/>
                </a:cubicBezTo>
                <a:cubicBezTo>
                  <a:pt x="1309" y="400"/>
                  <a:pt x="1304" y="392"/>
                  <a:pt x="1300" y="387"/>
                </a:cubicBezTo>
                <a:cubicBezTo>
                  <a:pt x="1296" y="382"/>
                  <a:pt x="1293" y="380"/>
                  <a:pt x="1289" y="377"/>
                </a:cubicBezTo>
                <a:cubicBezTo>
                  <a:pt x="1284" y="373"/>
                  <a:pt x="1280" y="372"/>
                  <a:pt x="1276" y="370"/>
                </a:cubicBezTo>
                <a:cubicBezTo>
                  <a:pt x="1273" y="369"/>
                  <a:pt x="1270" y="368"/>
                  <a:pt x="1268" y="367"/>
                </a:cubicBezTo>
                <a:cubicBezTo>
                  <a:pt x="1263" y="365"/>
                  <a:pt x="1259" y="364"/>
                  <a:pt x="1256" y="364"/>
                </a:cubicBezTo>
                <a:cubicBezTo>
                  <a:pt x="1252" y="363"/>
                  <a:pt x="1248" y="362"/>
                  <a:pt x="1245" y="362"/>
                </a:cubicBezTo>
                <a:cubicBezTo>
                  <a:pt x="1239" y="361"/>
                  <a:pt x="1233" y="360"/>
                  <a:pt x="1227" y="359"/>
                </a:cubicBezTo>
                <a:cubicBezTo>
                  <a:pt x="1215" y="358"/>
                  <a:pt x="1204" y="357"/>
                  <a:pt x="1193" y="357"/>
                </a:cubicBezTo>
                <a:cubicBezTo>
                  <a:pt x="1148" y="354"/>
                  <a:pt x="1105" y="354"/>
                  <a:pt x="1061" y="354"/>
                </a:cubicBezTo>
                <a:cubicBezTo>
                  <a:pt x="1017" y="354"/>
                  <a:pt x="973" y="354"/>
                  <a:pt x="928" y="355"/>
                </a:cubicBezTo>
                <a:cubicBezTo>
                  <a:pt x="839" y="356"/>
                  <a:pt x="749" y="358"/>
                  <a:pt x="659" y="358"/>
                </a:cubicBezTo>
                <a:cubicBezTo>
                  <a:pt x="624" y="359"/>
                  <a:pt x="590" y="359"/>
                  <a:pt x="556" y="358"/>
                </a:cubicBezTo>
                <a:cubicBezTo>
                  <a:pt x="571" y="356"/>
                  <a:pt x="587" y="354"/>
                  <a:pt x="603" y="352"/>
                </a:cubicBezTo>
                <a:cubicBezTo>
                  <a:pt x="695" y="341"/>
                  <a:pt x="789" y="333"/>
                  <a:pt x="883" y="325"/>
                </a:cubicBezTo>
                <a:cubicBezTo>
                  <a:pt x="977" y="318"/>
                  <a:pt x="1071" y="311"/>
                  <a:pt x="1165" y="304"/>
                </a:cubicBezTo>
                <a:cubicBezTo>
                  <a:pt x="1259" y="297"/>
                  <a:pt x="1353" y="289"/>
                  <a:pt x="1446" y="280"/>
                </a:cubicBezTo>
                <a:cubicBezTo>
                  <a:pt x="1493" y="275"/>
                  <a:pt x="1539" y="270"/>
                  <a:pt x="1585" y="264"/>
                </a:cubicBezTo>
                <a:cubicBezTo>
                  <a:pt x="1609" y="260"/>
                  <a:pt x="1632" y="256"/>
                  <a:pt x="1655" y="251"/>
                </a:cubicBezTo>
                <a:cubicBezTo>
                  <a:pt x="1667" y="248"/>
                  <a:pt x="1679" y="245"/>
                  <a:pt x="1691" y="241"/>
                </a:cubicBezTo>
                <a:cubicBezTo>
                  <a:pt x="1698" y="239"/>
                  <a:pt x="1704" y="236"/>
                  <a:pt x="1711" y="232"/>
                </a:cubicBezTo>
                <a:cubicBezTo>
                  <a:pt x="1715" y="230"/>
                  <a:pt x="1719" y="228"/>
                  <a:pt x="1724" y="223"/>
                </a:cubicBezTo>
                <a:cubicBezTo>
                  <a:pt x="1726" y="221"/>
                  <a:pt x="1729" y="218"/>
                  <a:pt x="1731" y="214"/>
                </a:cubicBezTo>
                <a:cubicBezTo>
                  <a:pt x="1734" y="210"/>
                  <a:pt x="1736" y="204"/>
                  <a:pt x="1736" y="198"/>
                </a:cubicBezTo>
                <a:cubicBezTo>
                  <a:pt x="1736" y="193"/>
                  <a:pt x="1736" y="196"/>
                  <a:pt x="1735" y="191"/>
                </a:cubicBezTo>
                <a:cubicBezTo>
                  <a:pt x="1735" y="188"/>
                  <a:pt x="1734" y="186"/>
                  <a:pt x="1734" y="184"/>
                </a:cubicBezTo>
                <a:close/>
              </a:path>
            </a:pathLst>
          </a:custGeom>
          <a:solidFill>
            <a:schemeClr val="accent2"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23673-1113-4827-B54D-4706FA664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4400" y="2599095"/>
            <a:ext cx="4519612" cy="112580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Road Infographic</a:t>
            </a:r>
            <a:endParaRPr lang="en-IN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EF1A102-4A9F-4912-8736-49E44AD176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4400" y="3820441"/>
            <a:ext cx="4519612" cy="20469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ipsum dolor sit, elit, diam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00E868-F5D1-470A-AB2F-6ABD9BEB2039}"/>
              </a:ext>
            </a:extLst>
          </p:cNvPr>
          <p:cNvGrpSpPr/>
          <p:nvPr/>
        </p:nvGrpSpPr>
        <p:grpSpPr>
          <a:xfrm>
            <a:off x="842552" y="2997200"/>
            <a:ext cx="1684897" cy="2449211"/>
            <a:chOff x="8783638" y="2019300"/>
            <a:chExt cx="941387" cy="1368425"/>
          </a:xfrm>
          <a:solidFill>
            <a:schemeClr val="bg1">
              <a:lumMod val="50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0108E7-A59A-41BF-9A5E-26635BEE9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638" y="2019300"/>
              <a:ext cx="941387" cy="9350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03E88F-709C-4AD2-9F0F-8B3ABF685AB5}"/>
                </a:ext>
              </a:extLst>
            </p:cNvPr>
            <p:cNvGrpSpPr/>
            <p:nvPr/>
          </p:nvGrpSpPr>
          <p:grpSpPr>
            <a:xfrm>
              <a:off x="9153525" y="2884488"/>
              <a:ext cx="203200" cy="503237"/>
              <a:chOff x="9153525" y="2884488"/>
              <a:chExt cx="203200" cy="503237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2533E4-47CF-43D6-8736-A599242B5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6075" y="2884488"/>
                <a:ext cx="36512" cy="484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3451DCB-B9FE-4459-87F6-23C82E139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3525" y="3340100"/>
                <a:ext cx="203200" cy="4762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B95480-47DE-4F04-9150-925CE94BA54D}"/>
              </a:ext>
            </a:extLst>
          </p:cNvPr>
          <p:cNvGrpSpPr/>
          <p:nvPr userDrawn="1"/>
        </p:nvGrpSpPr>
        <p:grpSpPr>
          <a:xfrm>
            <a:off x="2698501" y="1267379"/>
            <a:ext cx="1120035" cy="1628109"/>
            <a:chOff x="2799783" y="1091436"/>
            <a:chExt cx="1120035" cy="1628109"/>
          </a:xfrm>
          <a:solidFill>
            <a:schemeClr val="bg1">
              <a:lumMod val="50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3199EB-D75F-493A-8AF2-39A2352AE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783" y="1091436"/>
              <a:ext cx="1120035" cy="11124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53FD33-8206-4F93-9BCF-7C38754C45B2}"/>
                </a:ext>
              </a:extLst>
            </p:cNvPr>
            <p:cNvGrpSpPr/>
            <p:nvPr/>
          </p:nvGrpSpPr>
          <p:grpSpPr>
            <a:xfrm>
              <a:off x="3239864" y="2120811"/>
              <a:ext cx="241761" cy="598734"/>
              <a:chOff x="9153525" y="2884490"/>
              <a:chExt cx="203200" cy="503235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3957E6-5573-4503-9EC9-3A34C3B9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6075" y="2884490"/>
                <a:ext cx="36512" cy="484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46AD652-5431-4452-B488-77427ABFD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3525" y="3340100"/>
                <a:ext cx="203200" cy="476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D0BCDA-73ED-4584-B0B3-1F5305F49815}"/>
              </a:ext>
            </a:extLst>
          </p:cNvPr>
          <p:cNvGrpSpPr/>
          <p:nvPr userDrawn="1"/>
        </p:nvGrpSpPr>
        <p:grpSpPr>
          <a:xfrm>
            <a:off x="5012372" y="619436"/>
            <a:ext cx="918329" cy="1334908"/>
            <a:chOff x="5085783" y="552116"/>
            <a:chExt cx="918329" cy="1334908"/>
          </a:xfrm>
          <a:solidFill>
            <a:schemeClr val="tx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149E28-C57D-48DF-A120-13D38AA05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783" y="552116"/>
              <a:ext cx="918329" cy="9121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7D36A2-EA4A-45EB-84EE-6241B1A81296}"/>
                </a:ext>
              </a:extLst>
            </p:cNvPr>
            <p:cNvGrpSpPr/>
            <p:nvPr userDrawn="1"/>
          </p:nvGrpSpPr>
          <p:grpSpPr>
            <a:xfrm>
              <a:off x="5446610" y="1396113"/>
              <a:ext cx="198223" cy="490911"/>
              <a:chOff x="5446610" y="1396113"/>
              <a:chExt cx="198223" cy="490911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580158D-5604-4A0A-8A5E-5394A0768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7138" y="1396113"/>
                <a:ext cx="35618" cy="47232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70292B6-4B32-4D26-A4EB-A35105205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6610" y="1840565"/>
                <a:ext cx="198223" cy="464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B28C66-EDE3-4E43-941A-6443746791FB}"/>
              </a:ext>
            </a:extLst>
          </p:cNvPr>
          <p:cNvGrpSpPr/>
          <p:nvPr userDrawn="1"/>
        </p:nvGrpSpPr>
        <p:grpSpPr>
          <a:xfrm>
            <a:off x="6875123" y="165691"/>
            <a:ext cx="771311" cy="1121199"/>
            <a:chOff x="6811970" y="132441"/>
            <a:chExt cx="771311" cy="1121199"/>
          </a:xfrm>
          <a:solidFill>
            <a:schemeClr val="bg1">
              <a:lumMod val="50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8FF62B-BCBB-47EA-8BB7-90D9C1ADC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70" y="132441"/>
              <a:ext cx="771311" cy="7661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446174-4DD6-4DC4-B367-35F5191CD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2667" y="841320"/>
              <a:ext cx="29916" cy="3967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42CB74D-FE0C-485D-A521-2F40CB56B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031" y="1214619"/>
              <a:ext cx="166489" cy="390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CAD052B9-F98D-4E32-9932-6376115AF2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5202" y="3183883"/>
            <a:ext cx="2595394" cy="1325107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endParaRPr lang="en-US"/>
          </a:p>
        </p:txBody>
      </p:sp>
      <p:sp>
        <p:nvSpPr>
          <p:cNvPr id="50" name="Text Placeholder 20">
            <a:extLst>
              <a:ext uri="{FF2B5EF4-FFF2-40B4-BE49-F238E27FC236}">
                <a16:creationId xmlns:a16="http://schemas.microsoft.com/office/drawing/2014/main" id="{6081615D-E2D8-4FF0-9327-6D4A111E51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987" y="1145508"/>
            <a:ext cx="2168281" cy="1325107"/>
          </a:xfrm>
        </p:spPr>
        <p:txBody>
          <a:bodyPr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endParaRPr lang="en-US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D3F6833F-CD2E-43AB-A6AF-A8E645604C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08358" y="1420033"/>
            <a:ext cx="3088138" cy="876721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endParaRPr lang="en-US"/>
          </a:p>
        </p:txBody>
      </p: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1FF50349-CA13-4636-81C1-5CD129DBF0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4755" y="221790"/>
            <a:ext cx="3914127" cy="878808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amet, elit, </a:t>
            </a:r>
            <a:r>
              <a:rPr lang="en-US" err="1"/>
              <a:t>sedummy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ut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0D232F-39C8-4440-A746-9CA7349F46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959026" y="242693"/>
            <a:ext cx="603504" cy="603504"/>
          </a:xfrm>
          <a:prstGeom prst="ellipse">
            <a:avLst/>
          </a:prstGeom>
        </p:spPr>
        <p:txBody>
          <a:bodyPr lIns="0" r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0377286D-30B3-4089-B597-1C3AE5848E0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02569" y="710237"/>
            <a:ext cx="731520" cy="731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0B54D87B-5D60-4D63-BD7F-8C559DB70BD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99199" y="3159577"/>
            <a:ext cx="1371600" cy="13716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C72F7144-4192-48FE-A4E6-C4B399C1FE4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801317" y="1366420"/>
            <a:ext cx="914400" cy="9144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CE9423F2-2FED-4DBD-B9FE-72F853F04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29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E6050CE-FC19-436C-9787-327E7B353E62}"/>
              </a:ext>
            </a:extLst>
          </p:cNvPr>
          <p:cNvCxnSpPr>
            <a:cxnSpLocks/>
            <a:stCxn id="75" idx="2"/>
          </p:cNvCxnSpPr>
          <p:nvPr userDrawn="1"/>
        </p:nvCxnSpPr>
        <p:spPr>
          <a:xfrm>
            <a:off x="9455426" y="2301074"/>
            <a:ext cx="0" cy="128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AC02F55-FC5C-4984-AA39-1F8F4DA2C58E}"/>
              </a:ext>
            </a:extLst>
          </p:cNvPr>
          <p:cNvSpPr/>
          <p:nvPr userDrawn="1"/>
        </p:nvSpPr>
        <p:spPr>
          <a:xfrm>
            <a:off x="5285903" y="1455875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B13B87-E746-4682-9654-351108CCE8BB}"/>
              </a:ext>
            </a:extLst>
          </p:cNvPr>
          <p:cNvSpPr/>
          <p:nvPr userDrawn="1"/>
        </p:nvSpPr>
        <p:spPr>
          <a:xfrm>
            <a:off x="5285903" y="1839818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82E67E-A362-4F5C-9190-13C13171D2DD}"/>
              </a:ext>
            </a:extLst>
          </p:cNvPr>
          <p:cNvSpPr/>
          <p:nvPr userDrawn="1"/>
        </p:nvSpPr>
        <p:spPr>
          <a:xfrm>
            <a:off x="2072528" y="1455875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AE3BF7-73FE-4147-98AF-2979839DE14B}"/>
              </a:ext>
            </a:extLst>
          </p:cNvPr>
          <p:cNvSpPr/>
          <p:nvPr userDrawn="1"/>
        </p:nvSpPr>
        <p:spPr>
          <a:xfrm>
            <a:off x="2072528" y="1839818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F8634A-9C56-4B2B-8672-71A949E6BFDE}"/>
              </a:ext>
            </a:extLst>
          </p:cNvPr>
          <p:cNvSpPr/>
          <p:nvPr userDrawn="1"/>
        </p:nvSpPr>
        <p:spPr>
          <a:xfrm>
            <a:off x="8499278" y="1455875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08AAFD-1185-4641-A6E6-DA4A2018AB3C}"/>
              </a:ext>
            </a:extLst>
          </p:cNvPr>
          <p:cNvSpPr/>
          <p:nvPr userDrawn="1"/>
        </p:nvSpPr>
        <p:spPr>
          <a:xfrm>
            <a:off x="8499278" y="1839818"/>
            <a:ext cx="1912295" cy="461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9982E61-DF53-4362-B17A-A9F2C3ABC3CC}"/>
              </a:ext>
            </a:extLst>
          </p:cNvPr>
          <p:cNvSpPr/>
          <p:nvPr userDrawn="1"/>
        </p:nvSpPr>
        <p:spPr>
          <a:xfrm>
            <a:off x="8499278" y="2493044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78B126-AE2D-40C9-A052-FA3A5BD69715}"/>
              </a:ext>
            </a:extLst>
          </p:cNvPr>
          <p:cNvSpPr/>
          <p:nvPr userDrawn="1"/>
        </p:nvSpPr>
        <p:spPr>
          <a:xfrm>
            <a:off x="8499278" y="2876987"/>
            <a:ext cx="1912295" cy="461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Text Placeholder 20">
            <a:extLst>
              <a:ext uri="{FF2B5EF4-FFF2-40B4-BE49-F238E27FC236}">
                <a16:creationId xmlns:a16="http://schemas.microsoft.com/office/drawing/2014/main" id="{51D1C02B-BA66-462C-8520-014582DA19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08210" y="1495853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7" name="Text Placeholder 20">
            <a:extLst>
              <a:ext uri="{FF2B5EF4-FFF2-40B4-BE49-F238E27FC236}">
                <a16:creationId xmlns:a16="http://schemas.microsoft.com/office/drawing/2014/main" id="{3E0CE12F-BC34-44D7-9231-CA3EA14641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21582" y="1495853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8" name="Text Placeholder 20">
            <a:extLst>
              <a:ext uri="{FF2B5EF4-FFF2-40B4-BE49-F238E27FC236}">
                <a16:creationId xmlns:a16="http://schemas.microsoft.com/office/drawing/2014/main" id="{B17F5969-0062-4E8F-9D22-BA9B6CDA9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4959" y="1495853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9" name="Text Placeholder 20">
            <a:extLst>
              <a:ext uri="{FF2B5EF4-FFF2-40B4-BE49-F238E27FC236}">
                <a16:creationId xmlns:a16="http://schemas.microsoft.com/office/drawing/2014/main" id="{5A57803A-947D-4E74-90BD-E2B2DD52DD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34959" y="2533021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B08C822-2BB5-42B0-8C20-4F46B36984F0}"/>
              </a:ext>
            </a:extLst>
          </p:cNvPr>
          <p:cNvCxnSpPr>
            <a:stCxn id="72" idx="3"/>
            <a:endCxn id="70" idx="1"/>
          </p:cNvCxnSpPr>
          <p:nvPr userDrawn="1"/>
        </p:nvCxnSpPr>
        <p:spPr>
          <a:xfrm>
            <a:off x="3984823" y="1647847"/>
            <a:ext cx="1301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C79B697-5968-4078-8C3A-929D9F528116}"/>
              </a:ext>
            </a:extLst>
          </p:cNvPr>
          <p:cNvCxnSpPr>
            <a:cxnSpLocks/>
            <a:stCxn id="70" idx="3"/>
            <a:endCxn id="74" idx="1"/>
          </p:cNvCxnSpPr>
          <p:nvPr userDrawn="1"/>
        </p:nvCxnSpPr>
        <p:spPr>
          <a:xfrm>
            <a:off x="7198198" y="1647847"/>
            <a:ext cx="1301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D3D340-D369-44BC-BCCC-D3043C48FD41}"/>
              </a:ext>
            </a:extLst>
          </p:cNvPr>
          <p:cNvCxnSpPr>
            <a:cxnSpLocks/>
            <a:stCxn id="71" idx="2"/>
            <a:endCxn id="122" idx="0"/>
          </p:cNvCxnSpPr>
          <p:nvPr userDrawn="1"/>
        </p:nvCxnSpPr>
        <p:spPr>
          <a:xfrm flipH="1">
            <a:off x="6242049" y="2573634"/>
            <a:ext cx="2" cy="2691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7784210-DA55-42E8-A0F4-6ACB1C2DF159}"/>
              </a:ext>
            </a:extLst>
          </p:cNvPr>
          <p:cNvSpPr/>
          <p:nvPr userDrawn="1"/>
        </p:nvSpPr>
        <p:spPr>
          <a:xfrm>
            <a:off x="5285903" y="2747914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B9817F6-AE6C-4458-9AE4-21C8BDBEF162}"/>
              </a:ext>
            </a:extLst>
          </p:cNvPr>
          <p:cNvCxnSpPr>
            <a:cxnSpLocks/>
          </p:cNvCxnSpPr>
          <p:nvPr userDrawn="1"/>
        </p:nvCxnSpPr>
        <p:spPr>
          <a:xfrm>
            <a:off x="6242047" y="3583110"/>
            <a:ext cx="3214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AE4A7E5-0593-42EE-BA2B-CF82820DB50E}"/>
              </a:ext>
            </a:extLst>
          </p:cNvPr>
          <p:cNvCxnSpPr>
            <a:cxnSpLocks/>
          </p:cNvCxnSpPr>
          <p:nvPr userDrawn="1"/>
        </p:nvCxnSpPr>
        <p:spPr>
          <a:xfrm>
            <a:off x="1656233" y="3783635"/>
            <a:ext cx="9188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63BDF74-9A3B-4EC5-9094-3BE25F115883}"/>
              </a:ext>
            </a:extLst>
          </p:cNvPr>
          <p:cNvCxnSpPr>
            <a:cxnSpLocks/>
            <a:endCxn id="120" idx="0"/>
          </p:cNvCxnSpPr>
          <p:nvPr userDrawn="1"/>
        </p:nvCxnSpPr>
        <p:spPr>
          <a:xfrm>
            <a:off x="1656233" y="3783635"/>
            <a:ext cx="2" cy="148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3403483-9AF9-487B-A4FA-82CAEE4DA84F}"/>
              </a:ext>
            </a:extLst>
          </p:cNvPr>
          <p:cNvCxnSpPr>
            <a:cxnSpLocks/>
          </p:cNvCxnSpPr>
          <p:nvPr userDrawn="1"/>
        </p:nvCxnSpPr>
        <p:spPr>
          <a:xfrm>
            <a:off x="3949138" y="3783635"/>
            <a:ext cx="2" cy="148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75E5A2A-BFD8-4701-BC26-6B154CD13CE8}"/>
              </a:ext>
            </a:extLst>
          </p:cNvPr>
          <p:cNvCxnSpPr>
            <a:cxnSpLocks/>
          </p:cNvCxnSpPr>
          <p:nvPr userDrawn="1"/>
        </p:nvCxnSpPr>
        <p:spPr>
          <a:xfrm>
            <a:off x="8499272" y="3783635"/>
            <a:ext cx="2" cy="148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086DF5A-ABA0-4394-BD9B-66CEE416699E}"/>
              </a:ext>
            </a:extLst>
          </p:cNvPr>
          <p:cNvCxnSpPr>
            <a:cxnSpLocks/>
          </p:cNvCxnSpPr>
          <p:nvPr userDrawn="1"/>
        </p:nvCxnSpPr>
        <p:spPr>
          <a:xfrm>
            <a:off x="10844271" y="3783635"/>
            <a:ext cx="2" cy="148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2977AC6-B924-47DF-A521-30DD2E8268E9}"/>
              </a:ext>
            </a:extLst>
          </p:cNvPr>
          <p:cNvSpPr/>
          <p:nvPr userDrawn="1"/>
        </p:nvSpPr>
        <p:spPr>
          <a:xfrm>
            <a:off x="700087" y="3990953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70CC873-09EE-4FB9-98EC-F549119612A2}"/>
              </a:ext>
            </a:extLst>
          </p:cNvPr>
          <p:cNvSpPr/>
          <p:nvPr userDrawn="1"/>
        </p:nvSpPr>
        <p:spPr>
          <a:xfrm>
            <a:off x="700087" y="4374896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CB4472F-F27B-46B2-9174-B4DD50BD8955}"/>
              </a:ext>
            </a:extLst>
          </p:cNvPr>
          <p:cNvSpPr/>
          <p:nvPr userDrawn="1"/>
        </p:nvSpPr>
        <p:spPr>
          <a:xfrm>
            <a:off x="2992995" y="3990953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A102E81-BE58-49C3-B755-3403E76732DE}"/>
              </a:ext>
            </a:extLst>
          </p:cNvPr>
          <p:cNvSpPr/>
          <p:nvPr userDrawn="1"/>
        </p:nvSpPr>
        <p:spPr>
          <a:xfrm>
            <a:off x="2992995" y="4374896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A17C114-D3B0-4799-A285-1117D7367995}"/>
              </a:ext>
            </a:extLst>
          </p:cNvPr>
          <p:cNvSpPr/>
          <p:nvPr userDrawn="1"/>
        </p:nvSpPr>
        <p:spPr>
          <a:xfrm>
            <a:off x="5285902" y="3990953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45C8B93-2C7D-4F75-985A-F93F210F2AF7}"/>
              </a:ext>
            </a:extLst>
          </p:cNvPr>
          <p:cNvSpPr/>
          <p:nvPr userDrawn="1"/>
        </p:nvSpPr>
        <p:spPr>
          <a:xfrm>
            <a:off x="5285902" y="4374896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3A423CC-AF29-4D72-B289-2755FCC86485}"/>
              </a:ext>
            </a:extLst>
          </p:cNvPr>
          <p:cNvSpPr/>
          <p:nvPr userDrawn="1"/>
        </p:nvSpPr>
        <p:spPr>
          <a:xfrm>
            <a:off x="7578810" y="3990953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1887ACE-20E7-40FD-9FF1-A165AF82051E}"/>
              </a:ext>
            </a:extLst>
          </p:cNvPr>
          <p:cNvSpPr/>
          <p:nvPr userDrawn="1"/>
        </p:nvSpPr>
        <p:spPr>
          <a:xfrm>
            <a:off x="7578810" y="4374896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323A215-82F3-43C9-9F21-63D06A9A5546}"/>
              </a:ext>
            </a:extLst>
          </p:cNvPr>
          <p:cNvSpPr/>
          <p:nvPr userDrawn="1"/>
        </p:nvSpPr>
        <p:spPr>
          <a:xfrm>
            <a:off x="9871718" y="3990953"/>
            <a:ext cx="1912295" cy="38394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CD69770-3D1D-4B77-8698-29670D7538F0}"/>
              </a:ext>
            </a:extLst>
          </p:cNvPr>
          <p:cNvSpPr/>
          <p:nvPr userDrawn="1"/>
        </p:nvSpPr>
        <p:spPr>
          <a:xfrm>
            <a:off x="9871718" y="4374896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1B82F18-D0B5-4E83-9F63-FC55B2F13C38}"/>
              </a:ext>
            </a:extLst>
          </p:cNvPr>
          <p:cNvSpPr/>
          <p:nvPr userDrawn="1"/>
        </p:nvSpPr>
        <p:spPr>
          <a:xfrm>
            <a:off x="700087" y="5265447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59E6506-66AE-43D1-8E20-1A125429BA01}"/>
              </a:ext>
            </a:extLst>
          </p:cNvPr>
          <p:cNvSpPr/>
          <p:nvPr userDrawn="1"/>
        </p:nvSpPr>
        <p:spPr>
          <a:xfrm>
            <a:off x="2992995" y="5265447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808F72-ACC4-4296-8EDA-F72D3E4F6F8E}"/>
              </a:ext>
            </a:extLst>
          </p:cNvPr>
          <p:cNvSpPr/>
          <p:nvPr userDrawn="1"/>
        </p:nvSpPr>
        <p:spPr>
          <a:xfrm>
            <a:off x="5285901" y="5265447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2765941-58B4-4860-876D-C4A78D69C1B1}"/>
              </a:ext>
            </a:extLst>
          </p:cNvPr>
          <p:cNvSpPr/>
          <p:nvPr userDrawn="1"/>
        </p:nvSpPr>
        <p:spPr>
          <a:xfrm>
            <a:off x="7578807" y="5265447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06E38AC-F1AA-436B-BE33-816F5294C101}"/>
              </a:ext>
            </a:extLst>
          </p:cNvPr>
          <p:cNvSpPr/>
          <p:nvPr userDrawn="1"/>
        </p:nvSpPr>
        <p:spPr>
          <a:xfrm>
            <a:off x="9871713" y="5265447"/>
            <a:ext cx="1912295" cy="7338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5" name="Text Placeholder 20">
            <a:extLst>
              <a:ext uri="{FF2B5EF4-FFF2-40B4-BE49-F238E27FC236}">
                <a16:creationId xmlns:a16="http://schemas.microsoft.com/office/drawing/2014/main" id="{5FF9595D-0B85-4C05-9BFD-49B3ABE40E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14488" y="4030930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26" name="Text Placeholder 20">
            <a:extLst>
              <a:ext uri="{FF2B5EF4-FFF2-40B4-BE49-F238E27FC236}">
                <a16:creationId xmlns:a16="http://schemas.microsoft.com/office/drawing/2014/main" id="{E93E46DF-55A1-4D41-B24F-302B9FD7CD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07394" y="4025590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27" name="Text Placeholder 20">
            <a:extLst>
              <a:ext uri="{FF2B5EF4-FFF2-40B4-BE49-F238E27FC236}">
                <a16:creationId xmlns:a16="http://schemas.microsoft.com/office/drawing/2014/main" id="{8590BC92-103E-4EE3-AE88-4AAA8C4061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21584" y="4030931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28" name="Text Placeholder 20">
            <a:extLst>
              <a:ext uri="{FF2B5EF4-FFF2-40B4-BE49-F238E27FC236}">
                <a16:creationId xmlns:a16="http://schemas.microsoft.com/office/drawing/2014/main" id="{663D5342-9256-41F5-BBFF-33E4BAA19E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28676" y="4030931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29" name="Text Placeholder 20">
            <a:extLst>
              <a:ext uri="{FF2B5EF4-FFF2-40B4-BE49-F238E27FC236}">
                <a16:creationId xmlns:a16="http://schemas.microsoft.com/office/drawing/2014/main" id="{181EC7DC-C434-4EA3-BAFB-C25BA72E7A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5768" y="4030931"/>
            <a:ext cx="1840931" cy="303987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0" name="Text Placeholder 20">
            <a:extLst>
              <a:ext uri="{FF2B5EF4-FFF2-40B4-BE49-F238E27FC236}">
                <a16:creationId xmlns:a16="http://schemas.microsoft.com/office/drawing/2014/main" id="{A78B00A1-C591-4871-8A5C-87BD01DCA2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08211" y="1908312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1" name="Text Placeholder 20">
            <a:extLst>
              <a:ext uri="{FF2B5EF4-FFF2-40B4-BE49-F238E27FC236}">
                <a16:creationId xmlns:a16="http://schemas.microsoft.com/office/drawing/2014/main" id="{B50E0689-2599-4FFB-99E7-21F7112BE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21582" y="1908312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2" name="Text Placeholder 20">
            <a:extLst>
              <a:ext uri="{FF2B5EF4-FFF2-40B4-BE49-F238E27FC236}">
                <a16:creationId xmlns:a16="http://schemas.microsoft.com/office/drawing/2014/main" id="{744E3FC2-3940-4412-AA31-B54343CD1F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34962" y="1908313"/>
            <a:ext cx="1840928" cy="336920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3" name="Text Placeholder 20">
            <a:extLst>
              <a:ext uri="{FF2B5EF4-FFF2-40B4-BE49-F238E27FC236}">
                <a16:creationId xmlns:a16="http://schemas.microsoft.com/office/drawing/2014/main" id="{2AC8C2EF-BCFC-43B9-A4E1-A2211822EA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34962" y="2955297"/>
            <a:ext cx="1840928" cy="336920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4" name="Text Placeholder 20">
            <a:extLst>
              <a:ext uri="{FF2B5EF4-FFF2-40B4-BE49-F238E27FC236}">
                <a16:creationId xmlns:a16="http://schemas.microsoft.com/office/drawing/2014/main" id="{1260F38A-2C2B-44A6-AB3B-F1D42FF736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21582" y="2802308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5" name="Text Placeholder 20">
            <a:extLst>
              <a:ext uri="{FF2B5EF4-FFF2-40B4-BE49-F238E27FC236}">
                <a16:creationId xmlns:a16="http://schemas.microsoft.com/office/drawing/2014/main" id="{EC2E0A72-9182-4577-86C1-3C2E88CBA0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770" y="4446325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6" name="Text Placeholder 20">
            <a:extLst>
              <a:ext uri="{FF2B5EF4-FFF2-40B4-BE49-F238E27FC236}">
                <a16:creationId xmlns:a16="http://schemas.microsoft.com/office/drawing/2014/main" id="{80E56AA6-EC73-4A34-9C10-1089885EDA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27524" y="4446325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7" name="Text Placeholder 20">
            <a:extLst>
              <a:ext uri="{FF2B5EF4-FFF2-40B4-BE49-F238E27FC236}">
                <a16:creationId xmlns:a16="http://schemas.microsoft.com/office/drawing/2014/main" id="{CB1F3D0D-7E6A-40FE-BDF8-EA0A14DE73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22394" y="4446325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8" name="Text Placeholder 20">
            <a:extLst>
              <a:ext uri="{FF2B5EF4-FFF2-40B4-BE49-F238E27FC236}">
                <a16:creationId xmlns:a16="http://schemas.microsoft.com/office/drawing/2014/main" id="{A416E8D8-DE45-4D40-95F3-1FE0445C6E2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13338" y="4446325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9" name="Text Placeholder 20">
            <a:extLst>
              <a:ext uri="{FF2B5EF4-FFF2-40B4-BE49-F238E27FC236}">
                <a16:creationId xmlns:a16="http://schemas.microsoft.com/office/drawing/2014/main" id="{6BCF7630-04F5-4DF5-868A-F884E62000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5770" y="5326402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0" name="Text Placeholder 20">
            <a:extLst>
              <a:ext uri="{FF2B5EF4-FFF2-40B4-BE49-F238E27FC236}">
                <a16:creationId xmlns:a16="http://schemas.microsoft.com/office/drawing/2014/main" id="{17737C39-04B6-46B7-973B-B4ADF690D44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27524" y="5326402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1" name="Text Placeholder 20">
            <a:extLst>
              <a:ext uri="{FF2B5EF4-FFF2-40B4-BE49-F238E27FC236}">
                <a16:creationId xmlns:a16="http://schemas.microsoft.com/office/drawing/2014/main" id="{AC8505A6-C7C6-4BDE-9C8D-0CE2911CA91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22394" y="5326402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2" name="Text Placeholder 20">
            <a:extLst>
              <a:ext uri="{FF2B5EF4-FFF2-40B4-BE49-F238E27FC236}">
                <a16:creationId xmlns:a16="http://schemas.microsoft.com/office/drawing/2014/main" id="{777BD1E4-B8C9-4318-B061-0916554183E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13338" y="5326402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3" name="Text Placeholder 20">
            <a:extLst>
              <a:ext uri="{FF2B5EF4-FFF2-40B4-BE49-F238E27FC236}">
                <a16:creationId xmlns:a16="http://schemas.microsoft.com/office/drawing/2014/main" id="{EA28FED6-102E-4E2A-A6B0-15B9E2885A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07401" y="4446325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4" name="Text Placeholder 20">
            <a:extLst>
              <a:ext uri="{FF2B5EF4-FFF2-40B4-BE49-F238E27FC236}">
                <a16:creationId xmlns:a16="http://schemas.microsoft.com/office/drawing/2014/main" id="{7469A0E1-4C38-4A73-B821-3C759037F33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07401" y="5326402"/>
            <a:ext cx="1840928" cy="625027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45" name="Slide Number Placeholder 5">
            <a:extLst>
              <a:ext uri="{FF2B5EF4-FFF2-40B4-BE49-F238E27FC236}">
                <a16:creationId xmlns:a16="http://schemas.microsoft.com/office/drawing/2014/main" id="{ADFD5245-1F9F-4773-B578-5AC825E89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54EAE-292D-4320-B314-6DCB5EC0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77B341-72C2-43B5-B002-2913C18FE275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33069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89B9-75EF-4737-A5C6-2965D7799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427007"/>
            <a:ext cx="10153650" cy="1006990"/>
          </a:xfrm>
        </p:spPr>
        <p:txBody>
          <a:bodyPr lIns="0"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Section Divider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3411-AA12-421A-A9BE-FAC38EF0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5445776"/>
            <a:ext cx="10153650" cy="694764"/>
          </a:xfrm>
        </p:spPr>
        <p:txBody>
          <a:bodyPr lIns="0"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5420622-0D9B-4754-9F73-1FFE8216DF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847" y="186280"/>
            <a:ext cx="11804905" cy="40967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945C12-9066-463C-A2CF-4E05899F1985}"/>
              </a:ext>
            </a:extLst>
          </p:cNvPr>
          <p:cNvSpPr/>
          <p:nvPr userDrawn="1"/>
        </p:nvSpPr>
        <p:spPr>
          <a:xfrm>
            <a:off x="193548" y="4283045"/>
            <a:ext cx="11804904" cy="719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5C578F49-ED8C-43EF-B2EC-9D595CABA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235"/>
            <a:ext cx="1277272" cy="6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7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_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643B4C4-3767-4DAF-AD27-EC062267D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2660" y="6378576"/>
            <a:ext cx="451351" cy="365125"/>
          </a:xfrm>
        </p:spPr>
        <p:txBody>
          <a:bodyPr/>
          <a:lstStyle/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B4232D17-E31E-4A12-A89C-60700305D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1106424"/>
            <a:ext cx="3211271" cy="3211270"/>
          </a:xfrm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1DA1E-F101-4207-B56B-C038DAD20A7B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Text Placeholder 116">
            <a:extLst>
              <a:ext uri="{FF2B5EF4-FFF2-40B4-BE49-F238E27FC236}">
                <a16:creationId xmlns:a16="http://schemas.microsoft.com/office/drawing/2014/main" id="{5FEB3A31-5B11-4112-96CD-D9A0592E2E45}"/>
              </a:ext>
            </a:extLst>
          </p:cNvPr>
          <p:cNvSpPr txBox="1">
            <a:spLocks/>
          </p:cNvSpPr>
          <p:nvPr userDrawn="1"/>
        </p:nvSpPr>
        <p:spPr>
          <a:xfrm>
            <a:off x="4870450" y="1047097"/>
            <a:ext cx="2729049" cy="228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200" b="0"/>
          </a:p>
        </p:txBody>
      </p:sp>
      <p:sp>
        <p:nvSpPr>
          <p:cNvPr id="9" name="Text Placeholder 117">
            <a:extLst>
              <a:ext uri="{FF2B5EF4-FFF2-40B4-BE49-F238E27FC236}">
                <a16:creationId xmlns:a16="http://schemas.microsoft.com/office/drawing/2014/main" id="{750C9721-0540-4605-A60B-BE23F8C17192}"/>
              </a:ext>
            </a:extLst>
          </p:cNvPr>
          <p:cNvSpPr txBox="1">
            <a:spLocks/>
          </p:cNvSpPr>
          <p:nvPr userDrawn="1"/>
        </p:nvSpPr>
        <p:spPr>
          <a:xfrm>
            <a:off x="8335300" y="1047097"/>
            <a:ext cx="2729049" cy="228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459D-D071-49E3-87AC-B10770CA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265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_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08942-4281-4565-8E3D-4397E658C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144CFC-9623-4660-8007-C7D2DCA8B759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D5730-C5BF-46B7-B685-895CCED7C01A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3AA79493-76FE-4F2C-806C-5C567526D4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4000" y="1104489"/>
            <a:ext cx="2299855" cy="2435362"/>
          </a:xfrm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683D99B5-03B3-46E1-9CC9-87B598A645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23999" y="3876676"/>
            <a:ext cx="2299855" cy="2435362"/>
          </a:xfrm>
        </p:spPr>
        <p:txBody>
          <a:bodyPr lIns="9144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C4C8C-21FC-4B96-A9F6-80649374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15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BB55CC-5329-49AD-9D9B-8CD5E3500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FA00F-E330-4AE0-9B1E-0BB25764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00FF7-0039-4CAC-A43F-817C9F3429DF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464139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BB55CC-5329-49AD-9D9B-8CD5E3500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5A6E13-00D9-42BE-B053-A1B1323D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51A57-4760-4D10-84F3-D6143897EB4C}"/>
              </a:ext>
            </a:extLst>
          </p:cNvPr>
          <p:cNvSpPr/>
          <p:nvPr userDrawn="1"/>
        </p:nvSpPr>
        <p:spPr>
          <a:xfrm>
            <a:off x="915924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824789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425BAA-B7F3-4157-A488-E41698189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A801AF7-3B26-EA49-9C7C-35804C0B8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" y="6230519"/>
            <a:ext cx="1277272" cy="6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43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80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DB145AFE-417A-4D8F-ABCF-7FACD4028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374565"/>
            <a:ext cx="10360152" cy="424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1E4F157-E6AE-4EBC-AF5A-909898F4DA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137" y="5421558"/>
            <a:ext cx="1607725" cy="964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2E837F-D78D-4E4A-95BD-A634A0AD7931}"/>
              </a:ext>
            </a:extLst>
          </p:cNvPr>
          <p:cNvSpPr/>
          <p:nvPr userDrawn="1"/>
        </p:nvSpPr>
        <p:spPr>
          <a:xfrm>
            <a:off x="5016001" y="773933"/>
            <a:ext cx="2159999" cy="71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7B495A3-B392-4818-A960-EB68CB0777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8051" y="2859746"/>
            <a:ext cx="4215899" cy="56925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email@res.us | 123.456.7890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0673DCD-B94A-432E-97C6-B09AD0695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88050" y="2281147"/>
            <a:ext cx="4215899" cy="56925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A7296C8-6151-46BC-9A40-2A2240D829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88051" y="1701841"/>
            <a:ext cx="4215899" cy="56925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69684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_multiple contacts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DB145AFE-417A-4D8F-ABCF-7FACD4028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374565"/>
            <a:ext cx="10360152" cy="424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1E4F157-E6AE-4EBC-AF5A-909898F4DA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137" y="5421558"/>
            <a:ext cx="1607725" cy="964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2E837F-D78D-4E4A-95BD-A634A0AD7931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8946331-BAD7-4E8F-85F9-C925F3468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8911" y="2717772"/>
            <a:ext cx="4215899" cy="56925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email@res.us | 123.456.7890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4E84CF6-FB73-4F0F-BB45-4F79FB6DA6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8911" y="2132779"/>
            <a:ext cx="4215899" cy="56925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B1AC74-3AD8-4290-85DA-F4596F936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8911" y="1553473"/>
            <a:ext cx="4215899" cy="56925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187660-B63A-4D0A-93DA-FE1C2FE58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7190" y="2717772"/>
            <a:ext cx="4215899" cy="56925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email@res.us | 123.456.7890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1EB86B8-C4A8-4708-9BC7-47839C9B47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7190" y="2132779"/>
            <a:ext cx="4215899" cy="56925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672F00F-4BDD-471D-AE8C-2DD947DE4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7190" y="1553473"/>
            <a:ext cx="4215899" cy="56925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66437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Leaf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1E56-96BA-45F3-B189-81D83580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1554163"/>
            <a:ext cx="10360152" cy="4558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65349B-15BE-4F60-986E-C3D63A24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3" y="365126"/>
            <a:ext cx="10360152" cy="88891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FC009-9B80-4887-A4A4-5A25BC9AA69D}"/>
              </a:ext>
            </a:extLst>
          </p:cNvPr>
          <p:cNvSpPr/>
          <p:nvPr userDrawn="1"/>
        </p:nvSpPr>
        <p:spPr>
          <a:xfrm>
            <a:off x="4999703" y="1321144"/>
            <a:ext cx="2241755" cy="1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64CCC05-BD29-4C02-9D51-E8491ED1A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" y="6230519"/>
            <a:ext cx="1277272" cy="62748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8AF8516-AC58-4BF1-8FAD-543E954A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9C8A5FF-6289-463D-9271-D0010F35F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78181" y="6378576"/>
            <a:ext cx="155448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IN"/>
              <a:t>© Copyright 2021 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60027-A317-4E18-B65F-39056F13E333}"/>
              </a:ext>
            </a:extLst>
          </p:cNvPr>
          <p:cNvSpPr/>
          <p:nvPr userDrawn="1"/>
        </p:nvSpPr>
        <p:spPr>
          <a:xfrm>
            <a:off x="915923" y="1341680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1593767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F07D-0CEF-45F8-87FE-38EFDB386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Client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B6D23-D065-4D04-98EC-074C26976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A507-5FA5-47F3-885D-626B598D3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AE7200-CD00-4666-A49A-78872E79DB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8447" y="1173685"/>
            <a:ext cx="4892040" cy="60025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173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2A88BD-5BFC-4402-8C6D-35E983A195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7" y="1940623"/>
            <a:ext cx="4892040" cy="42490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CAB5AB-9D75-4B20-A27C-F6DD78BE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4808" y="1173163"/>
            <a:ext cx="4888992" cy="5016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89B9-75EF-4737-A5C6-2965D7799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268413"/>
            <a:ext cx="3293155" cy="2889645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Divider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3411-AA12-421A-A9BE-FAC38EF0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4158058"/>
            <a:ext cx="3293155" cy="805713"/>
          </a:xfrm>
        </p:spPr>
        <p:txBody>
          <a:bodyPr lIns="0" tIns="0"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7775-8675-47AC-8BA1-AEB1E376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5E1529-A3B7-4E78-B837-5D91434E5232}" type="slidenum">
              <a:rPr lang="en-IN" smtClean="0"/>
              <a:t>‹#›</a:t>
            </a:fld>
            <a:endParaRPr lang="en-IN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4469C8C-1983-4E7C-9558-444DABDD4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611" y="6373681"/>
            <a:ext cx="652778" cy="33046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C0D906-423A-485B-AF7A-558E1476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1329" y="6378576"/>
            <a:ext cx="1421332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IN"/>
              <a:t>© Copyright 2021 RES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970A410-E204-4EA3-A7EC-5F32111D9B29}"/>
              </a:ext>
            </a:extLst>
          </p:cNvPr>
          <p:cNvSpPr txBox="1">
            <a:spLocks/>
          </p:cNvSpPr>
          <p:nvPr userDrawn="1"/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667C4E2-086E-499A-89B6-6FD06FC673A1}"/>
              </a:ext>
            </a:extLst>
          </p:cNvPr>
          <p:cNvSpPr txBox="1">
            <a:spLocks/>
          </p:cNvSpPr>
          <p:nvPr userDrawn="1"/>
        </p:nvSpPr>
        <p:spPr>
          <a:xfrm>
            <a:off x="10063729" y="6530976"/>
            <a:ext cx="1421332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Copyright 2021 RES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3E665C9-3B01-4492-A566-4FEBECD50213}"/>
              </a:ext>
            </a:extLst>
          </p:cNvPr>
          <p:cNvSpPr txBox="1">
            <a:spLocks/>
          </p:cNvSpPr>
          <p:nvPr userDrawn="1"/>
        </p:nvSpPr>
        <p:spPr>
          <a:xfrm>
            <a:off x="11485060" y="6530976"/>
            <a:ext cx="451351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F3F6021-2412-4AC0-8968-B23E0B046D8B}"/>
              </a:ext>
            </a:extLst>
          </p:cNvPr>
          <p:cNvSpPr txBox="1">
            <a:spLocks/>
          </p:cNvSpPr>
          <p:nvPr userDrawn="1"/>
        </p:nvSpPr>
        <p:spPr>
          <a:xfrm>
            <a:off x="9901803" y="6365292"/>
            <a:ext cx="1421332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Copyright 2021 RES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05426C7-8850-4A41-A054-80397F7778CD}"/>
              </a:ext>
            </a:extLst>
          </p:cNvPr>
          <p:cNvSpPr txBox="1">
            <a:spLocks/>
          </p:cNvSpPr>
          <p:nvPr userDrawn="1"/>
        </p:nvSpPr>
        <p:spPr>
          <a:xfrm>
            <a:off x="11323134" y="6365292"/>
            <a:ext cx="451351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B9FE80-055E-4C08-9A83-D177E1AA01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8224" y="0"/>
            <a:ext cx="811377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24B55981-35BE-411B-A4E4-EDA062BFA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7235"/>
            <a:ext cx="1277272" cy="6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#3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3C384-EBAC-49C6-83F5-BB50378BA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/>
          <a:lstStyle/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4DFC9C-9E8B-4988-AC1A-730862CFA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60547"/>
            <a:ext cx="8168199" cy="1006990"/>
          </a:xfrm>
        </p:spPr>
        <p:txBody>
          <a:bodyPr anchor="b">
            <a:normAutofit/>
          </a:bodyPr>
          <a:lstStyle>
            <a:lvl1pPr algn="l">
              <a:defRPr sz="5400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  <a:endParaRPr lang="en-I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F2B584-BFF0-42D5-B753-69AEB342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974566"/>
            <a:ext cx="5688012" cy="694764"/>
          </a:xfrm>
        </p:spPr>
        <p:txBody>
          <a:bodyPr lIns="0"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7E3CB3-07B6-4F79-8385-C2C078A89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3" y="6378576"/>
            <a:ext cx="658368" cy="3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5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#4">
    <p:bg>
      <p:bgPr>
        <a:gradFill flip="none" rotWithShape="1">
          <a:gsLst>
            <a:gs pos="23000">
              <a:srgbClr val="075178"/>
            </a:gs>
            <a:gs pos="71000">
              <a:srgbClr val="1C90BF"/>
            </a:gs>
            <a:gs pos="97000">
              <a:srgbClr val="1C90BF"/>
            </a:gs>
          </a:gsLst>
          <a:lin ang="20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3C384-EBAC-49C6-83F5-BB50378BA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/>
          <a:lstStyle/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4DFC9C-9E8B-4988-AC1A-730862CFA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60547"/>
            <a:ext cx="8168199" cy="1006990"/>
          </a:xfrm>
        </p:spPr>
        <p:txBody>
          <a:bodyPr anchor="b">
            <a:normAutofit/>
          </a:bodyPr>
          <a:lstStyle>
            <a:lvl1pPr algn="l">
              <a:defRPr sz="5400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  <a:endParaRPr lang="en-I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F2B584-BFF0-42D5-B753-69AEB342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974566"/>
            <a:ext cx="5688012" cy="694764"/>
          </a:xfrm>
        </p:spPr>
        <p:txBody>
          <a:bodyPr lIns="0"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BA2959-D00E-44FD-9A4E-8F59419F4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3" y="6378576"/>
            <a:ext cx="658368" cy="3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#5">
    <p:bg>
      <p:bgPr>
        <a:gradFill flip="none" rotWithShape="1">
          <a:gsLst>
            <a:gs pos="17000">
              <a:srgbClr val="592165"/>
            </a:gs>
            <a:gs pos="59000">
              <a:srgbClr val="AA484D"/>
            </a:gs>
            <a:gs pos="92000">
              <a:srgbClr val="C7564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3C384-EBAC-49C6-83F5-BB50378BA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/>
          <a:lstStyle/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4DFC9C-9E8B-4988-AC1A-730862CFA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60547"/>
            <a:ext cx="8168199" cy="1006990"/>
          </a:xfrm>
        </p:spPr>
        <p:txBody>
          <a:bodyPr anchor="b">
            <a:normAutofit/>
          </a:bodyPr>
          <a:lstStyle>
            <a:lvl1pPr algn="l">
              <a:defRPr sz="5400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  <a:endParaRPr lang="en-I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F2B584-BFF0-42D5-B753-69AEB342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974566"/>
            <a:ext cx="5688012" cy="694764"/>
          </a:xfrm>
        </p:spPr>
        <p:txBody>
          <a:bodyPr lIns="0"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C22C66-0F17-43A2-8DE3-E4EEA9AF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3" y="6378576"/>
            <a:ext cx="658368" cy="3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21D819-4A21-45E2-AD7A-77A1B2FD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B817B1-43A2-4BBE-A717-15278D90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948865"/>
            <a:ext cx="10360152" cy="5281653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54EA0-554E-4467-AA3F-FEC70BD9E588}"/>
              </a:ext>
            </a:extLst>
          </p:cNvPr>
          <p:cNvSpPr/>
          <p:nvPr userDrawn="1"/>
        </p:nvSpPr>
        <p:spPr>
          <a:xfrm>
            <a:off x="5015999" y="773933"/>
            <a:ext cx="2159999" cy="71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93FA176-94B4-4BD4-8A30-C85309A6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1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1FCDB-17EC-4725-BD34-614CCBD4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FE51C-1879-43C6-A87E-32783F4A0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3" y="950976"/>
            <a:ext cx="10360152" cy="528523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1DB32C2-8AF0-4B33-A4FD-5CDB2775BAE9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" y="6230519"/>
            <a:ext cx="1277272" cy="62748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6BE7D4-BAEC-4124-AAA8-7CF5E45D7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660" y="6378576"/>
            <a:ext cx="451351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95E1529-A3B7-4E78-B837-5D91434E523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0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11" r:id="rId3"/>
    <p:sldLayoutId id="2147483651" r:id="rId4"/>
    <p:sldLayoutId id="2147483657" r:id="rId5"/>
    <p:sldLayoutId id="2147483687" r:id="rId6"/>
    <p:sldLayoutId id="2147483709" r:id="rId7"/>
    <p:sldLayoutId id="2147483710" r:id="rId8"/>
    <p:sldLayoutId id="2147483650" r:id="rId9"/>
    <p:sldLayoutId id="2147483697" r:id="rId10"/>
    <p:sldLayoutId id="2147483715" r:id="rId11"/>
    <p:sldLayoutId id="2147483684" r:id="rId12"/>
    <p:sldLayoutId id="2147483712" r:id="rId13"/>
    <p:sldLayoutId id="2147483716" r:id="rId14"/>
    <p:sldLayoutId id="2147483658" r:id="rId15"/>
    <p:sldLayoutId id="2147483696" r:id="rId16"/>
    <p:sldLayoutId id="2147483720" r:id="rId17"/>
    <p:sldLayoutId id="2147483719" r:id="rId18"/>
    <p:sldLayoutId id="2147483721" r:id="rId19"/>
    <p:sldLayoutId id="2147483722" r:id="rId20"/>
    <p:sldLayoutId id="2147483705" r:id="rId21"/>
    <p:sldLayoutId id="2147483688" r:id="rId22"/>
    <p:sldLayoutId id="2147483689" r:id="rId23"/>
    <p:sldLayoutId id="2147483652" r:id="rId24"/>
    <p:sldLayoutId id="2147483653" r:id="rId25"/>
    <p:sldLayoutId id="2147483660" r:id="rId26"/>
    <p:sldLayoutId id="2147483693" r:id="rId27"/>
    <p:sldLayoutId id="2147483665" r:id="rId28"/>
    <p:sldLayoutId id="2147483666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5" r:id="rId35"/>
    <p:sldLayoutId id="2147483676" r:id="rId36"/>
    <p:sldLayoutId id="2147483677" r:id="rId37"/>
    <p:sldLayoutId id="2147483680" r:id="rId38"/>
    <p:sldLayoutId id="2147483674" r:id="rId39"/>
    <p:sldLayoutId id="2147483706" r:id="rId40"/>
    <p:sldLayoutId id="2147483707" r:id="rId41"/>
    <p:sldLayoutId id="2147483681" r:id="rId42"/>
    <p:sldLayoutId id="2147483718" r:id="rId43"/>
    <p:sldLayoutId id="2147483655" r:id="rId44"/>
    <p:sldLayoutId id="2147483714" r:id="rId45"/>
    <p:sldLayoutId id="2147483683" r:id="rId46"/>
    <p:sldLayoutId id="2147483713" r:id="rId47"/>
    <p:sldLayoutId id="2147483725" r:id="rId48"/>
    <p:sldLayoutId id="2147483727" r:id="rId4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svg"/><Relationship Id="rId3" Type="http://schemas.openxmlformats.org/officeDocument/2006/relationships/hyperlink" Target="mailto:jkasitz@res.us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hyperlink" Target="mailto:kwolff@res.us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hyperlink" Target="mailto:dgoerman@pa.gov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A653B-A3AF-9A40-6BA4-804E44307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962D63-4D9A-5760-9EF4-6AF3C6A1D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398" y="1789897"/>
            <a:ext cx="5907833" cy="1411650"/>
          </a:xfrm>
        </p:spPr>
        <p:txBody>
          <a:bodyPr vert="horz" lIns="0" tIns="45720" rIns="91440" bIns="45720" rtlCol="0" anchor="t">
            <a:noAutofit/>
          </a:bodyPr>
          <a:lstStyle/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6152E1-E522-A011-B41E-DBEDBC82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45" y="324199"/>
            <a:ext cx="6521310" cy="760579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Introduction to Ecological Offsets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C5267-9AC8-AD55-A765-CF1FD05678FD}"/>
              </a:ext>
            </a:extLst>
          </p:cNvPr>
          <p:cNvSpPr txBox="1">
            <a:spLocks/>
          </p:cNvSpPr>
          <p:nvPr/>
        </p:nvSpPr>
        <p:spPr>
          <a:xfrm>
            <a:off x="2527031" y="3090107"/>
            <a:ext cx="6299200" cy="1132694"/>
          </a:xfrm>
          <a:prstGeom prst="rect">
            <a:avLst/>
          </a:prstGeom>
          <a:solidFill>
            <a:srgbClr val="95A54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RES Overview</a:t>
            </a:r>
          </a:p>
        </p:txBody>
      </p:sp>
      <p:pic>
        <p:nvPicPr>
          <p:cNvPr id="5" name="Picture 4" descr="A road with a stream in the middle of a green field&#10;&#10;AI-generated content may be incorrect.">
            <a:extLst>
              <a:ext uri="{FF2B5EF4-FFF2-40B4-BE49-F238E27FC236}">
                <a16:creationId xmlns:a16="http://schemas.microsoft.com/office/drawing/2014/main" id="{4A78AE7F-BECF-351B-340A-85BCA3FFF0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068" y="-18016"/>
            <a:ext cx="11802894" cy="501301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9F63E622-3106-522F-B222-9BA271AB551B}"/>
              </a:ext>
            </a:extLst>
          </p:cNvPr>
          <p:cNvSpPr txBox="1">
            <a:spLocks/>
          </p:cNvSpPr>
          <p:nvPr/>
        </p:nvSpPr>
        <p:spPr>
          <a:xfrm>
            <a:off x="1487978" y="3311837"/>
            <a:ext cx="9116111" cy="1684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>
                <a:solidFill>
                  <a:srgbClr val="FFFFFF"/>
                </a:solidFill>
                <a:latin typeface="Georgia"/>
              </a:rPr>
              <a:t>Evolution of PA Banking:</a:t>
            </a:r>
            <a:endParaRPr lang="en-US"/>
          </a:p>
          <a:p>
            <a:pPr>
              <a:defRPr/>
            </a:pPr>
            <a:r>
              <a:rPr lang="en-IN"/>
              <a:t>Process, Practice, and Outcomes</a:t>
            </a:r>
          </a:p>
        </p:txBody>
      </p:sp>
    </p:spTree>
    <p:extLst>
      <p:ext uri="{BB962C8B-B14F-4D97-AF65-F5344CB8AC3E}">
        <p14:creationId xmlns:p14="http://schemas.microsoft.com/office/powerpoint/2010/main" val="396219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9E73-7184-7F67-DD61-526625DD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27715-35BC-7D7D-6451-4A282FE0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F1D2F-D9E0-0776-C23B-938A1D3C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Bank-credits are pre-approved for use as mitigation within primary service area (PSA), but…</a:t>
            </a:r>
          </a:p>
          <a:p>
            <a:r>
              <a:rPr lang="en-US" sz="2200" dirty="0">
                <a:solidFill>
                  <a:srgbClr val="000000"/>
                </a:solidFill>
              </a:rPr>
              <a:t>Credits used in secondary service area (SSA) routinely, subject to PADEP and USACE permit-reviewer sign-off 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SSA credits used if no banks exist in PSA, or not enough/right type of credits exist in PSA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Normal SOP, send SSA-request email to permit-writers and request written response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498224-5B13-30AC-8D61-A5E5D478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Service Area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423267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6D6D7-667A-D635-DC32-0E689E996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40D04-2FE8-F13F-78A7-B6BBD2F5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546610-9F73-73E0-A79F-32F64F0B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95" y="4224659"/>
            <a:ext cx="10911220" cy="2153917"/>
          </a:xfrm>
        </p:spPr>
        <p:txBody>
          <a:bodyPr>
            <a:normAutofit/>
          </a:bodyPr>
          <a:lstStyle/>
          <a:p>
            <a:r>
              <a:rPr lang="en-US" sz="2200" b="0" i="0" u="none" strike="noStrike" baseline="0">
                <a:solidFill>
                  <a:srgbClr val="000000"/>
                </a:solidFill>
              </a:rPr>
              <a:t>Bank sponsor and applicant propose anticipated mitigation quantities, using recent/relevant case studies and precedent, subject to permit-reviewer sign off</a:t>
            </a:r>
          </a:p>
          <a:p>
            <a:r>
              <a:rPr lang="en-US" sz="2200">
                <a:solidFill>
                  <a:srgbClr val="000000"/>
                </a:solidFill>
              </a:rPr>
              <a:t>90-95% of the time precedent is followed </a:t>
            </a:r>
          </a:p>
          <a:p>
            <a:r>
              <a:rPr lang="en-US" sz="2200" b="0" i="0" u="none" strike="noStrike" baseline="0">
                <a:solidFill>
                  <a:srgbClr val="000000"/>
                </a:solidFill>
              </a:rPr>
              <a:t>Rationale explained in short mitigation narrative (Mitigation Approach)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FDA751-82EE-26A8-E532-82AA35F3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Credits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CDA01-BF6C-B386-3F5A-E1E3702B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415" y="1150665"/>
            <a:ext cx="11793750" cy="29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1C3D9-C37E-5992-DC59-7148289C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14D8-1B06-2591-C765-8B91A22E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47C4F-C307-4B1D-38AD-1B642855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 fontScale="92500" lnSpcReduction="10000"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Stream impacts largely mitigated at 1:1 ratio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   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(100.00 LF loss/</a:t>
            </a:r>
            <a:r>
              <a:rPr lang="en-US" sz="2200" dirty="0">
                <a:solidFill>
                  <a:srgbClr val="000000"/>
                </a:solidFill>
              </a:rPr>
              <a:t>fill/culvert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= 100.00 stream credits)</a:t>
            </a:r>
            <a:endParaRPr lang="en-US" dirty="0">
              <a:cs typeface="Segoe UI"/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Wetland impacts more variable, based upon:</a:t>
            </a:r>
            <a:endParaRPr lang="en-US" sz="2200" dirty="0">
              <a:solidFill>
                <a:srgbClr val="000000"/>
              </a:solidFill>
              <a:cs typeface="Segoe U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Cover-class (PEM vs PSS vs PFO) </a:t>
            </a:r>
            <a:endParaRPr lang="en-US" sz="2000" dirty="0">
              <a:solidFill>
                <a:srgbClr val="000000"/>
              </a:solidFill>
              <a:cs typeface="Segoe U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Nature of impact (permanent fill/loss vs cover-class change)</a:t>
            </a:r>
            <a:endParaRPr lang="en-US" sz="2000" dirty="0">
              <a:solidFill>
                <a:srgbClr val="000000"/>
              </a:solidFill>
              <a:cs typeface="Segoe UI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But uses same ratio-approach, example: </a:t>
            </a:r>
            <a:endParaRPr lang="en-US" sz="2200" dirty="0">
              <a:solidFill>
                <a:srgbClr val="000000"/>
              </a:solidFill>
              <a:cs typeface="Segoe UI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1.00 acre PFO wetland @ 2:1 ratio (1.00 acre PFO loss = 2.00 wetland credits)</a:t>
            </a:r>
            <a:endParaRPr lang="en-US" sz="2000" b="0" i="0" u="none" strike="noStrike" baseline="0" dirty="0">
              <a:solidFill>
                <a:srgbClr val="000000"/>
              </a:solidFill>
              <a:cs typeface="Segoe UI"/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Special consideration project-types/impacts:</a:t>
            </a:r>
            <a:endParaRPr lang="en-US" sz="2200" dirty="0">
              <a:solidFill>
                <a:srgbClr val="000000"/>
              </a:solidFill>
              <a:cs typeface="Segoe U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Abandoned-</a:t>
            </a:r>
            <a:r>
              <a:rPr lang="en-US" sz="2000" dirty="0" err="1">
                <a:solidFill>
                  <a:srgbClr val="000000"/>
                </a:solidFill>
              </a:rPr>
              <a:t>mineland</a:t>
            </a:r>
            <a:r>
              <a:rPr lang="en-US" sz="2000" dirty="0">
                <a:solidFill>
                  <a:srgbClr val="000000"/>
                </a:solidFill>
              </a:rPr>
              <a:t> (AML) resources and other highly-degraded resources  </a:t>
            </a:r>
            <a:endParaRPr lang="en-US" sz="2000" dirty="0">
              <a:solidFill>
                <a:srgbClr val="000000"/>
              </a:solidFill>
              <a:cs typeface="Segoe U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After-the-fact/Compliance actions: at least 2:1, sometimes upwards of 8:1</a:t>
            </a:r>
            <a:endParaRPr lang="en-US" sz="2000" dirty="0">
              <a:solidFill>
                <a:srgbClr val="000000"/>
              </a:solidFill>
              <a:cs typeface="Segoe U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Can use functional assessments (FCP, New England Highway Methodology, </a:t>
            </a:r>
            <a:r>
              <a:rPr lang="en-US" sz="2000" dirty="0" err="1">
                <a:solidFill>
                  <a:srgbClr val="000000"/>
                </a:solidFill>
              </a:rPr>
              <a:t>etc</a:t>
            </a:r>
            <a:r>
              <a:rPr lang="en-US" sz="2000" dirty="0">
                <a:solidFill>
                  <a:srgbClr val="000000"/>
                </a:solidFill>
              </a:rPr>
              <a:t>) to justify ratios</a:t>
            </a:r>
            <a:endParaRPr lang="en-US" sz="2000" dirty="0">
              <a:solidFill>
                <a:srgbClr val="000000"/>
              </a:solidFill>
              <a:cs typeface="Segoe UI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0E03E5-33A5-3881-8E8B-2B3385814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Normal variables and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6FB1E-EF84-74CE-1739-40441C8D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Credits Needed</a:t>
            </a:r>
          </a:p>
        </p:txBody>
      </p:sp>
    </p:spTree>
    <p:extLst>
      <p:ext uri="{BB962C8B-B14F-4D97-AF65-F5344CB8AC3E}">
        <p14:creationId xmlns:p14="http://schemas.microsoft.com/office/powerpoint/2010/main" val="307357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2CF01-75B3-4936-B2CA-646FC7C1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4F8C7-1BA4-4B51-88F9-FC7C3A46F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1033272"/>
            <a:ext cx="10360152" cy="5197246"/>
          </a:xfrm>
        </p:spPr>
        <p:txBody>
          <a:bodyPr>
            <a:normAutofit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Projects completed in every PADEP and USACE district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Transportation – PennDOT, PTC, airports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Energy – Pipelines, coal, powerlines/substations, oil and gas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Commercial/Residential Development – residential, mixed-use, logistics, industrial,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data centers</a:t>
            </a:r>
          </a:p>
          <a:p>
            <a:r>
              <a:rPr lang="en-US" sz="2200" b="1" i="1" dirty="0">
                <a:solidFill>
                  <a:srgbClr val="000000"/>
                </a:solidFill>
              </a:rPr>
              <a:t>And the atypical ones</a:t>
            </a:r>
            <a:r>
              <a:rPr lang="en-US" sz="2200" dirty="0">
                <a:solidFill>
                  <a:srgbClr val="000000"/>
                </a:solidFill>
              </a:rPr>
              <a:t>: 9-11 National Memorial Trail, NCD-stream restorations, Compliance actions, breweries, shooting ranges (lead remediation)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Project require either a Joint Permit or General Permit from DEP/USACE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endParaRPr lang="en-US" sz="2200" b="1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20620A-3A0E-4771-AFFD-B7127FAA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Using Credits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FDDB0-8DCB-493A-A536-89068C95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3A3C84-2A6A-49D4-9002-238B7E00D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95A541"/>
                </a:solidFill>
              </a:rPr>
              <a:t>In-lieu Fee (ILF) or </a:t>
            </a:r>
            <a:r>
              <a:rPr lang="en-US" b="1" dirty="0">
                <a:solidFill>
                  <a:srgbClr val="95A541"/>
                </a:solidFill>
              </a:rPr>
              <a:t>Pennsylvania Integrated Ecological Services program (PIESCES)</a:t>
            </a:r>
            <a:endParaRPr lang="en-US" sz="2200" b="1" dirty="0">
              <a:solidFill>
                <a:srgbClr val="95A541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Effective backstop for some projects where bank credits are not available</a:t>
            </a:r>
          </a:p>
          <a:p>
            <a:r>
              <a:rPr lang="en-US" sz="2200" dirty="0">
                <a:solidFill>
                  <a:srgbClr val="000000"/>
                </a:solidFill>
              </a:rPr>
              <a:t>Limited to state-only wetland or stream impacts (not approved currently by USACE)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Funds from small impacts accrued over time and then a larger, more impactful project is implemented when sufficient funds received</a:t>
            </a:r>
          </a:p>
          <a:p>
            <a:r>
              <a:rPr lang="en-US" sz="2200" dirty="0">
                <a:solidFill>
                  <a:srgbClr val="000000"/>
                </a:solidFill>
              </a:rPr>
              <a:t>Utilizes the Functional Compensation Protocol to determine # of functional credit units (vs traditional ratio-based wetland and stream credits)</a:t>
            </a:r>
            <a:endParaRPr lang="en-US" sz="2200" i="0" u="none" strike="noStrike" baseline="0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i="0" u="none" strike="noStrike" baseline="0" dirty="0">
                <a:solidFill>
                  <a:srgbClr val="95A541"/>
                </a:solidFill>
              </a:rPr>
              <a:t>Alternative Solutions </a:t>
            </a:r>
            <a:r>
              <a:rPr lang="en-US" sz="2200" b="1" dirty="0">
                <a:solidFill>
                  <a:srgbClr val="95A541"/>
                </a:solidFill>
              </a:rPr>
              <a:t>(PRM) </a:t>
            </a:r>
            <a:endParaRPr lang="en-US" sz="2200" b="1" i="0" u="none" strike="noStrike" baseline="0" dirty="0">
              <a:solidFill>
                <a:srgbClr val="95A541"/>
              </a:solidFill>
            </a:endParaRPr>
          </a:p>
          <a:p>
            <a:r>
              <a:rPr lang="en-US" sz="2200" i="0" u="none" strike="noStrike" baseline="0" dirty="0">
                <a:solidFill>
                  <a:srgbClr val="000000"/>
                </a:solidFill>
              </a:rPr>
              <a:t>Similar to “standard” PRM’s in PA, but bigger and meet “bank” objectives</a:t>
            </a:r>
          </a:p>
          <a:p>
            <a:r>
              <a:rPr lang="en-US" sz="2200" i="0" u="none" strike="noStrike" baseline="0" dirty="0">
                <a:solidFill>
                  <a:srgbClr val="000000"/>
                </a:solidFill>
              </a:rPr>
              <a:t>Financial assurances in construction/maintenance bonding and stewardship funding</a:t>
            </a:r>
          </a:p>
          <a:p>
            <a:r>
              <a:rPr lang="en-US" sz="2200" dirty="0">
                <a:solidFill>
                  <a:srgbClr val="000000"/>
                </a:solidFill>
              </a:rPr>
              <a:t>Commercial agreement focused on credit-like procurement and implementation</a:t>
            </a:r>
            <a:endParaRPr lang="en-US" sz="220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C6DDD4-E12C-41A7-A135-DDC6473C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what if credits are not available, in time? </a:t>
            </a:r>
          </a:p>
        </p:txBody>
      </p:sp>
    </p:spTree>
    <p:extLst>
      <p:ext uri="{BB962C8B-B14F-4D97-AF65-F5344CB8AC3E}">
        <p14:creationId xmlns:p14="http://schemas.microsoft.com/office/powerpoint/2010/main" val="4287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A3DD21-80A1-4826-8AD7-2EF7E010F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4" y="948866"/>
            <a:ext cx="4274084" cy="5376260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</a:rPr>
              <a:t>Ensures benefits to the rest of the watershed downstream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</a:rPr>
              <a:t>More difficult for your site to be negatively affected by developments upstream from you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</a:rPr>
              <a:t>Mitigation Final Rule directs practitioners to use a watershed approach</a:t>
            </a:r>
          </a:p>
          <a:p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D9A29-5ECA-4176-8EC0-3290242C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 in PA: Headwaters on down…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32EBB-78C4-46D6-81C6-3AE014990F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78575"/>
            <a:ext cx="450850" cy="365125"/>
          </a:xfrm>
        </p:spPr>
        <p:txBody>
          <a:bodyPr/>
          <a:lstStyle/>
          <a:p>
            <a:fld id="{995E1529-A3B7-4E78-B837-5D91434E5232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D8693-73EB-4B2B-A958-1A1C4A6A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0" t="1" b="378"/>
          <a:stretch>
            <a:fillRect/>
          </a:stretch>
        </p:blipFill>
        <p:spPr>
          <a:xfrm>
            <a:off x="5121131" y="1020974"/>
            <a:ext cx="6698112" cy="5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8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CBD2B6-C4C4-4325-BC45-2A141DEB3F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2414" y="895074"/>
            <a:ext cx="4673661" cy="5381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5D059F-D28F-253F-E99E-F38320B685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925" y="895074"/>
            <a:ext cx="4673662" cy="5381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817390-0FA5-49D2-9979-795AAA1C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 because it’s forested, doesn’t mean it’s high quality</a:t>
            </a:r>
          </a:p>
        </p:txBody>
      </p:sp>
    </p:spTree>
    <p:extLst>
      <p:ext uri="{BB962C8B-B14F-4D97-AF65-F5344CB8AC3E}">
        <p14:creationId xmlns:p14="http://schemas.microsoft.com/office/powerpoint/2010/main" val="179972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6F4F3-541F-4A78-B0E6-3D0799E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Bank Site: Larger Stream Reach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57156-2FB5-4F03-87EC-BF19E80845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025" y="895074"/>
            <a:ext cx="4673661" cy="5381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CD295-7409-F005-37C8-92D1B79C65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2414" y="895074"/>
            <a:ext cx="4673661" cy="53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15E38A-ACF3-4045-838F-237757A1C3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925" y="895074"/>
            <a:ext cx="4673662" cy="538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F319D-8690-05E0-F5A7-8791BEE5BD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2414" y="895073"/>
            <a:ext cx="4673661" cy="53818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2E92C4-6F24-4CB2-A5B3-9E1CE8C4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Bank Site: Example Mid-size Stream Reach</a:t>
            </a:r>
          </a:p>
        </p:txBody>
      </p:sp>
    </p:spTree>
    <p:extLst>
      <p:ext uri="{BB962C8B-B14F-4D97-AF65-F5344CB8AC3E}">
        <p14:creationId xmlns:p14="http://schemas.microsoft.com/office/powerpoint/2010/main" val="182282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9A5CA-FEF7-48F8-8F2F-C6A3E54E5E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925" y="895074"/>
            <a:ext cx="4673662" cy="538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5A573-FF66-05A1-228F-C045BEF06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2413" y="895074"/>
            <a:ext cx="4673661" cy="5381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FF3FA2-29F2-4FCB-B332-1C0AB5D5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Bank Site: Headwater Stream Reach</a:t>
            </a:r>
          </a:p>
        </p:txBody>
      </p:sp>
    </p:spTree>
    <p:extLst>
      <p:ext uri="{BB962C8B-B14F-4D97-AF65-F5344CB8AC3E}">
        <p14:creationId xmlns:p14="http://schemas.microsoft.com/office/powerpoint/2010/main" val="201694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40FD-8C14-4BCD-AB8C-E7D1B9D4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AAB52-E342-4599-9202-5DC44AD37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2" y="948865"/>
            <a:ext cx="5292287" cy="5281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u="none" strike="noStrike" baseline="0">
                <a:solidFill>
                  <a:srgbClr val="000000"/>
                </a:solidFill>
              </a:rPr>
              <a:t>USACE/EPA 2008 Final Rule, Section 332.3(b)(3)</a:t>
            </a:r>
          </a:p>
          <a:p>
            <a:pPr marL="0" indent="0">
              <a:buNone/>
            </a:pPr>
            <a:endParaRPr lang="en-US" b="0" i="0" u="none" strike="noStrike" baseline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0" i="0" u="none" strike="noStrike" baseline="0">
                <a:solidFill>
                  <a:srgbClr val="000000"/>
                </a:solidFill>
              </a:rPr>
              <a:t>Order of Preference for Compensatory Mitigation:</a:t>
            </a:r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	1. M</a:t>
            </a:r>
            <a:r>
              <a:rPr lang="en-US" b="1" i="0" u="none" strike="noStrike" baseline="0">
                <a:solidFill>
                  <a:srgbClr val="000000"/>
                </a:solidFill>
              </a:rPr>
              <a:t>itigation Banks</a:t>
            </a:r>
            <a:endParaRPr lang="en-US" b="0" i="0" u="none" strike="noStrike" baseline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	2. In</a:t>
            </a:r>
            <a:r>
              <a:rPr lang="en-US" b="0" i="0" u="none" strike="noStrike" baseline="0">
                <a:solidFill>
                  <a:srgbClr val="000000"/>
                </a:solidFill>
              </a:rPr>
              <a:t>-Lieu Fee (ILF) Programs</a:t>
            </a: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	3. On</a:t>
            </a:r>
            <a:r>
              <a:rPr lang="en-US" b="0" i="0" u="none" strike="noStrike" baseline="0">
                <a:solidFill>
                  <a:srgbClr val="000000"/>
                </a:solidFill>
              </a:rPr>
              <a:t>-site or Off-site Permittee 	 	    Responsible Mitigation (PRM)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Reminder: </a:t>
            </a:r>
            <a:r>
              <a:rPr lang="en-US">
                <a:solidFill>
                  <a:srgbClr val="000000"/>
                </a:solidFill>
              </a:rPr>
              <a:t>always a priority to 1) avoid, 2) minimize, </a:t>
            </a:r>
            <a:r>
              <a:rPr lang="en-US" b="1">
                <a:solidFill>
                  <a:srgbClr val="000000"/>
                </a:solidFill>
              </a:rPr>
              <a:t>and then 3) mitigate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422BB2-B003-4753-8054-8196A39E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Regulations Prioritize Using Mitigation Bank Credits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04B85-E554-406F-9EB0-EB51052D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10" y="1554163"/>
            <a:ext cx="5124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7A451-0F43-1660-B3CA-917519C3C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6BBC6FA-2FCB-9692-1555-6EC40FD4023F}"/>
              </a:ext>
            </a:extLst>
          </p:cNvPr>
          <p:cNvGrpSpPr/>
          <p:nvPr/>
        </p:nvGrpSpPr>
        <p:grpSpPr>
          <a:xfrm>
            <a:off x="5859091" y="1192802"/>
            <a:ext cx="6272563" cy="2268345"/>
            <a:chOff x="6568236" y="1395334"/>
            <a:chExt cx="6046239" cy="22683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63C0AE-CD2E-892D-E0D7-6FBD03C96E3B}"/>
                </a:ext>
              </a:extLst>
            </p:cNvPr>
            <p:cNvSpPr txBox="1"/>
            <p:nvPr/>
          </p:nvSpPr>
          <p:spPr>
            <a:xfrm>
              <a:off x="8543535" y="1395334"/>
              <a:ext cx="40709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Jon Kasitz | Client Solutions Manager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3"/>
                </a:rPr>
                <a:t>jkasitz@res.us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EF28ECD-9C0E-349D-8C1F-21A140B93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3535" y="2041665"/>
              <a:ext cx="1622014" cy="16220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68CBA12-E6E0-AB02-BC01-5AF1AAA3C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68236" y="1395334"/>
              <a:ext cx="2061238" cy="187452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80A219-319C-38E8-6291-355CE676E8EB}"/>
              </a:ext>
            </a:extLst>
          </p:cNvPr>
          <p:cNvGrpSpPr/>
          <p:nvPr/>
        </p:nvGrpSpPr>
        <p:grpSpPr>
          <a:xfrm>
            <a:off x="465098" y="1192802"/>
            <a:ext cx="5655057" cy="2268345"/>
            <a:chOff x="993183" y="1395334"/>
            <a:chExt cx="5655057" cy="22683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DFA7FF-CE46-6009-5D4E-19B94AE8093F}"/>
                </a:ext>
              </a:extLst>
            </p:cNvPr>
            <p:cNvSpPr txBox="1"/>
            <p:nvPr/>
          </p:nvSpPr>
          <p:spPr>
            <a:xfrm>
              <a:off x="2832509" y="1395334"/>
              <a:ext cx="381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Katie Wolff | Director, Regulatory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6"/>
                </a:rPr>
                <a:t>kwolff@res.us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397159-C1BD-9704-4640-4151FF884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183" y="1395334"/>
              <a:ext cx="1839326" cy="187258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27DF1C7-A468-9ECD-53DB-02B033C5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2509" y="2041665"/>
              <a:ext cx="1622014" cy="162201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2F1E46-7230-8C00-644B-C4421FEFEE76}"/>
              </a:ext>
            </a:extLst>
          </p:cNvPr>
          <p:cNvGrpSpPr/>
          <p:nvPr/>
        </p:nvGrpSpPr>
        <p:grpSpPr>
          <a:xfrm>
            <a:off x="275863" y="3711943"/>
            <a:ext cx="6812534" cy="2264819"/>
            <a:chOff x="3819477" y="1153034"/>
            <a:chExt cx="6812534" cy="22648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C47A8B-06C6-9190-69D6-807C5271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9477" y="1216727"/>
              <a:ext cx="2162039" cy="18745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43C712-BCD6-45C3-40EE-42A08BF0B4D6}"/>
                </a:ext>
              </a:extLst>
            </p:cNvPr>
            <p:cNvSpPr txBox="1"/>
            <p:nvPr/>
          </p:nvSpPr>
          <p:spPr>
            <a:xfrm>
              <a:off x="5829453" y="1153034"/>
              <a:ext cx="4802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Dave </a:t>
              </a:r>
              <a:r>
                <a:rPr lang="en-US" b="1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Goerman</a:t>
              </a:r>
              <a:r>
                <a:rPr lang="en-US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| Water Program Specialist</a:t>
              </a:r>
            </a:p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10"/>
                </a:rPr>
                <a:t>dgoerman@pa.gov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6464F3-458A-D803-F7B2-CABDF4EC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0030" y="1799365"/>
              <a:ext cx="1618488" cy="1618488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B274C2-A31F-7451-D45A-1DEF4D2B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83A507-5FA5-47F3-885D-626B598D3C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448DA-A9AE-628A-17E0-E1EB087C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joining us today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FCF89-18DF-33E1-D10E-D35ED4462E32}"/>
              </a:ext>
            </a:extLst>
          </p:cNvPr>
          <p:cNvSpPr txBox="1"/>
          <p:nvPr/>
        </p:nvSpPr>
        <p:spPr>
          <a:xfrm>
            <a:off x="7820658" y="4621036"/>
            <a:ext cx="3348722" cy="13696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414755"/>
                </a:solidFill>
              </a:rPr>
              <a:t>WATCH YOUR INBOX</a:t>
            </a:r>
          </a:p>
          <a:p>
            <a:r>
              <a:rPr lang="en-US" sz="2000" dirty="0">
                <a:solidFill>
                  <a:srgbClr val="414755"/>
                </a:solidFill>
              </a:rPr>
              <a:t>A follow-up email with resources and links </a:t>
            </a:r>
            <a:r>
              <a:rPr lang="en-US" sz="2000">
                <a:solidFill>
                  <a:srgbClr val="414755"/>
                </a:solidFill>
              </a:rPr>
              <a:t>will be sent following this webinar</a:t>
            </a:r>
            <a:r>
              <a:rPr lang="en-US" sz="2000" dirty="0">
                <a:solidFill>
                  <a:srgbClr val="414755"/>
                </a:solidFill>
              </a:rPr>
              <a:t>.</a:t>
            </a:r>
            <a:r>
              <a:rPr lang="en-US" sz="2000">
                <a:solidFill>
                  <a:srgbClr val="414755"/>
                </a:solidFill>
              </a:rPr>
              <a:t> </a:t>
            </a:r>
            <a:endParaRPr lang="en-US" sz="2000">
              <a:solidFill>
                <a:srgbClr val="414755"/>
              </a:solidFill>
              <a:cs typeface="Segoe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C15C70-CA18-8E21-0514-F629410C4454}"/>
              </a:ext>
            </a:extLst>
          </p:cNvPr>
          <p:cNvSpPr/>
          <p:nvPr/>
        </p:nvSpPr>
        <p:spPr>
          <a:xfrm>
            <a:off x="6087677" y="4350090"/>
            <a:ext cx="5235691" cy="1915548"/>
          </a:xfrm>
          <a:prstGeom prst="rect">
            <a:avLst/>
          </a:prstGeom>
          <a:noFill/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Send outline">
            <a:extLst>
              <a:ext uri="{FF2B5EF4-FFF2-40B4-BE49-F238E27FC236}">
                <a16:creationId xmlns:a16="http://schemas.microsoft.com/office/drawing/2014/main" id="{ED9FDEBA-16A3-8763-FD0F-F07BF97EC5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2020" y="4523678"/>
            <a:ext cx="1629936" cy="1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4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542A-BBB8-49B8-9847-077D07DC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</p:spPr>
        <p:txBody>
          <a:bodyPr/>
          <a:lstStyle/>
          <a:p>
            <a:fld id="{995E1529-A3B7-4E78-B837-5D91434E5232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199381-F407-45BB-BEBE-91F6EA7B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494" y="1320800"/>
            <a:ext cx="6483519" cy="49657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95A541"/>
                </a:solidFill>
              </a:rPr>
              <a:t>Less risk (easy button for them too)</a:t>
            </a:r>
          </a:p>
          <a:p>
            <a:pPr lvl="1"/>
            <a:r>
              <a:rPr lang="en-US" dirty="0"/>
              <a:t>Banks approved, with released credits “pre-approved” for satisfying mitigation</a:t>
            </a:r>
          </a:p>
          <a:p>
            <a:r>
              <a:rPr lang="en-US" sz="1800" b="1" dirty="0">
                <a:solidFill>
                  <a:srgbClr val="95A541"/>
                </a:solidFill>
              </a:rPr>
              <a:t>Significant time savings </a:t>
            </a:r>
          </a:p>
          <a:p>
            <a:pPr lvl="1"/>
            <a:r>
              <a:rPr lang="en-US" dirty="0"/>
              <a:t>300+ credit transactions past 10-12 years saving thousands of PADEP and USACE reviewer hours (a box to check)</a:t>
            </a:r>
          </a:p>
          <a:p>
            <a:r>
              <a:rPr lang="en-US" sz="1800" b="1" dirty="0">
                <a:solidFill>
                  <a:srgbClr val="95A541"/>
                </a:solidFill>
              </a:rPr>
              <a:t>Increased accountability for mitigation sponsors</a:t>
            </a:r>
          </a:p>
          <a:p>
            <a:pPr lvl="1"/>
            <a:r>
              <a:rPr lang="en-US" dirty="0"/>
              <a:t>Staged release of credits as bank milestones are met, over several years</a:t>
            </a:r>
          </a:p>
          <a:p>
            <a:pPr lvl="1"/>
            <a:r>
              <a:rPr lang="en-US" dirty="0"/>
              <a:t>No arguing 5+ years later about why the deer ate the trees, why it’s a pond and not a wetland, etc.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1801DD-7A16-565E-99E7-928F89166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5924" y="948865"/>
            <a:ext cx="10360152" cy="260335"/>
          </a:xfrm>
        </p:spPr>
        <p:txBody>
          <a:bodyPr/>
          <a:lstStyle/>
          <a:p>
            <a:r>
              <a:rPr lang="en-US"/>
              <a:t>Regulator Benefits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C0A73B-31D4-4F60-A6A7-F2E1F0D2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Why Use Mitigation Bank Credits?</a:t>
            </a:r>
          </a:p>
        </p:txBody>
      </p:sp>
      <p:pic>
        <p:nvPicPr>
          <p:cNvPr id="6" name="Picture 5" descr="A green field with houses and trees&#10;&#10;AI-generated content may be incorrect.">
            <a:extLst>
              <a:ext uri="{FF2B5EF4-FFF2-40B4-BE49-F238E27FC236}">
                <a16:creationId xmlns:a16="http://schemas.microsoft.com/office/drawing/2014/main" id="{5EBDB646-998D-FCE1-1641-2B6467318B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924" y="1407906"/>
            <a:ext cx="3713573" cy="48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6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630D5-1F58-4A13-90C4-22F37799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</p:spPr>
        <p:txBody>
          <a:bodyPr/>
          <a:lstStyle/>
          <a:p>
            <a:fld id="{995E1529-A3B7-4E78-B837-5D91434E5232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A5D96B-3C5D-4E10-B1F2-CF315686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494" y="1320800"/>
            <a:ext cx="6483519" cy="4965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1800" b="1" dirty="0">
                <a:solidFill>
                  <a:srgbClr val="95A541"/>
                </a:solidFill>
              </a:rPr>
              <a:t>Less risk (easy button for permittee)</a:t>
            </a:r>
          </a:p>
          <a:p>
            <a:pPr lvl="1"/>
            <a:r>
              <a:rPr lang="en-US" dirty="0"/>
              <a:t>No uncertainty over whether the compensatory mitigation will be successful or accepted by regulators, so you can focus on your core-business</a:t>
            </a: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95A541"/>
                </a:solidFill>
              </a:rPr>
              <a:t>Save time and money</a:t>
            </a:r>
          </a:p>
          <a:p>
            <a:pPr lvl="1"/>
            <a:r>
              <a:rPr lang="en-US" dirty="0"/>
              <a:t>Reduced staff and administrative time (regulatory, legal/contracting, operations)</a:t>
            </a:r>
          </a:p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95A541"/>
                </a:solidFill>
              </a:rPr>
              <a:t>Faster permits</a:t>
            </a:r>
          </a:p>
          <a:p>
            <a:pPr lvl="1"/>
            <a:r>
              <a:rPr lang="en-US" dirty="0"/>
              <a:t>Reduce permit processing times to benefit of both regulators and applicants</a:t>
            </a:r>
          </a:p>
          <a:p>
            <a:pPr lvl="1"/>
            <a:r>
              <a:rPr lang="en-US" dirty="0"/>
              <a:t>National studies indicate a 30-50% reduction in permit-review-time when using credits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E96C9C-BEBE-2435-2AF6-47AECF4A7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5924" y="948865"/>
            <a:ext cx="10360152" cy="260335"/>
          </a:xfrm>
        </p:spPr>
        <p:txBody>
          <a:bodyPr/>
          <a:lstStyle/>
          <a:p>
            <a:r>
              <a:rPr lang="en-US"/>
              <a:t>Permittee Benefits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365A3-F25B-47F8-9F4A-10373BBF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Why Use Mitigation Bank Credits?</a:t>
            </a:r>
          </a:p>
        </p:txBody>
      </p:sp>
      <p:pic>
        <p:nvPicPr>
          <p:cNvPr id="6" name="Picture 5" descr="A construction site with a crane&#10;&#10;AI-generated content may be incorrect.">
            <a:extLst>
              <a:ext uri="{FF2B5EF4-FFF2-40B4-BE49-F238E27FC236}">
                <a16:creationId xmlns:a16="http://schemas.microsoft.com/office/drawing/2014/main" id="{3FFD2CD1-BA7A-EF26-37DA-739638024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340" y="1399054"/>
            <a:ext cx="3643834" cy="488744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C659671-C45C-3473-130C-55145F0BC517}"/>
              </a:ext>
            </a:extLst>
          </p:cNvPr>
          <p:cNvSpPr txBox="1">
            <a:spLocks/>
          </p:cNvSpPr>
          <p:nvPr/>
        </p:nvSpPr>
        <p:spPr>
          <a:xfrm>
            <a:off x="913340" y="4418766"/>
            <a:ext cx="8900728" cy="266041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0407B-8F8E-4616-BDBE-3148FF31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DBA54-BF79-4450-A256-1021E18E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494" y="1321144"/>
            <a:ext cx="5629072" cy="496535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95A541"/>
                </a:solidFill>
              </a:rPr>
              <a:t>Bigger/ better restoration projects</a:t>
            </a:r>
          </a:p>
          <a:p>
            <a:pPr lvl="1"/>
            <a:r>
              <a:rPr lang="en-US" dirty="0"/>
              <a:t>Larger scale, more ecologically significant restoration</a:t>
            </a:r>
          </a:p>
          <a:p>
            <a:r>
              <a:rPr lang="en-US" sz="1800" b="1" dirty="0">
                <a:solidFill>
                  <a:srgbClr val="95A541"/>
                </a:solidFill>
              </a:rPr>
              <a:t>Less risk</a:t>
            </a:r>
          </a:p>
          <a:p>
            <a:pPr lvl="1"/>
            <a:r>
              <a:rPr lang="en-US" dirty="0"/>
              <a:t>Natural resource restoration, construction, and operations expertise</a:t>
            </a:r>
          </a:p>
          <a:p>
            <a:r>
              <a:rPr lang="en-US" sz="1800" b="1" dirty="0">
                <a:solidFill>
                  <a:srgbClr val="95A541"/>
                </a:solidFill>
              </a:rPr>
              <a:t>Permanently improved habitat and water quality</a:t>
            </a:r>
          </a:p>
          <a:p>
            <a:pPr lvl="1"/>
            <a:r>
              <a:rPr lang="en-US" dirty="0"/>
              <a:t>Robust O&amp;M and perpetual, accountable long-term stewardship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D87F6E-3378-E86E-B6C3-2BD1912F1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Ecological Benefits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99C66-C012-48B3-97A4-C72A385B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Mitigation Bank Credits?</a:t>
            </a:r>
          </a:p>
        </p:txBody>
      </p:sp>
      <p:pic>
        <p:nvPicPr>
          <p:cNvPr id="8" name="Picture 7" descr="A turtle shell in grass&#10;&#10;AI-generated content may be incorrect.">
            <a:extLst>
              <a:ext uri="{FF2B5EF4-FFF2-40B4-BE49-F238E27FC236}">
                <a16:creationId xmlns:a16="http://schemas.microsoft.com/office/drawing/2014/main" id="{FC4D4681-F9FD-B221-4376-AD12CA7519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29272" y="1999577"/>
            <a:ext cx="4973637" cy="360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8B9C-7141-1BE6-0B35-2AE909F09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8ADF7-BC67-FE11-F3B6-158B1DF2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54D020-F65F-DEEF-99FC-CD8F9E004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4489704"/>
            <a:ext cx="10267189" cy="704088"/>
          </a:xfrm>
        </p:spPr>
        <p:txBody>
          <a:bodyPr/>
          <a:lstStyle/>
          <a:p>
            <a:r>
              <a:rPr lang="en-US" dirty="0"/>
              <a:t>Several regulatory, schedule, and management practices affect the release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7C50A1-BAE0-212A-0B55-3CD4446B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Timing (and Accountability)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27843-61CF-8D4E-85D8-AD9C5FDA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45" y="1161288"/>
            <a:ext cx="10421229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FDDB0-8DCB-493A-A536-89068C95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660" y="6378576"/>
            <a:ext cx="451351" cy="365125"/>
          </a:xfrm>
        </p:spPr>
        <p:txBody>
          <a:bodyPr/>
          <a:lstStyle/>
          <a:p>
            <a:fld id="{995E1529-A3B7-4E78-B837-5D91434E5232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3A3C84-2A6A-49D4-9002-238B7E00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23" y="948865"/>
            <a:ext cx="10360152" cy="528165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solidFill>
                  <a:srgbClr val="95A541"/>
                </a:solidFill>
              </a:rPr>
              <a:t>Coordination between applicant/project team and bank sponsor </a:t>
            </a:r>
          </a:p>
          <a:p>
            <a:pPr lvl="1"/>
            <a:r>
              <a:rPr lang="en-US" dirty="0"/>
              <a:t>Are credits available? Advanced planning is key to ensure released credits will be available at time of permit application submission, or permit authorization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solidFill>
                  <a:srgbClr val="95A541"/>
                </a:solidFill>
              </a:rPr>
              <a:t>Secure the credits you need</a:t>
            </a:r>
          </a:p>
          <a:p>
            <a:pPr lvl="1"/>
            <a:r>
              <a:rPr lang="en-US" dirty="0"/>
              <a:t>If you don’t buy them, someone else likely will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solidFill>
                  <a:srgbClr val="95A541"/>
                </a:solidFill>
              </a:rPr>
              <a:t>Credit commitment letter</a:t>
            </a:r>
          </a:p>
          <a:p>
            <a:pPr lvl="1"/>
            <a:r>
              <a:rPr lang="en-US" dirty="0"/>
              <a:t>Letter from RES to agencies, documenting commitment to provide credits to project, ideally with initial permit application</a:t>
            </a:r>
          </a:p>
          <a:p>
            <a:pPr lvl="1"/>
            <a:r>
              <a:rPr lang="en-US" dirty="0"/>
              <a:t>Ledger included, confirm bank has not been over-committed, and short mitigation narrative (Mitigation Approach)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solidFill>
                  <a:srgbClr val="95A541"/>
                </a:solidFill>
              </a:rPr>
              <a:t>Credit transfer letter</a:t>
            </a:r>
          </a:p>
          <a:p>
            <a:pPr lvl="1"/>
            <a:r>
              <a:rPr lang="en-US" dirty="0"/>
              <a:t>Use of credits noted in special conditions, bank sponsor confirms credits have been debited from bank (via email/PDF letter) and documents action on RIBITs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C6DDD4-E12C-41A7-A135-DDC6473C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4" y="292608"/>
            <a:ext cx="10360152" cy="411480"/>
          </a:xfrm>
        </p:spPr>
        <p:txBody>
          <a:bodyPr/>
          <a:lstStyle/>
          <a:p>
            <a:r>
              <a:rPr lang="en-US"/>
              <a:t>4-Step Process to Use Bank Credits</a:t>
            </a:r>
          </a:p>
        </p:txBody>
      </p:sp>
    </p:spTree>
    <p:extLst>
      <p:ext uri="{BB962C8B-B14F-4D97-AF65-F5344CB8AC3E}">
        <p14:creationId xmlns:p14="http://schemas.microsoft.com/office/powerpoint/2010/main" val="14541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598E-5902-4234-A1CC-BD4CCED6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2551-0335-3487-0335-9C18305D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C03773-C50A-46C9-990E-4CF8D3C2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Areas/Watersheds (PA State Water Plan)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29716-E604-46EB-828E-3DB89D9C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14" y="936691"/>
            <a:ext cx="9837561" cy="58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2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F712-C55F-79A5-D453-6AB11FC15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BF013-5A97-2264-2E36-B2E03E9B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1529-A3B7-4E78-B837-5D91434E5232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61F06-6ACF-49AF-2369-E6354781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18CD40-DE15-A959-E8F2-5948EF85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Bank: Primary vs Secondary Service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41039-F88B-9F47-766D-1258143EB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905" y="948865"/>
            <a:ext cx="8172338" cy="54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7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de23697-9463-4c47-a82c-9bcd0b4f7ff9"/>
</p:tagLst>
</file>

<file path=ppt/theme/theme1.xml><?xml version="1.0" encoding="utf-8"?>
<a:theme xmlns:a="http://schemas.openxmlformats.org/drawingml/2006/main" name="Office Theme">
  <a:themeElements>
    <a:clrScheme name="RES Brand 2021">
      <a:dk1>
        <a:sysClr val="windowText" lastClr="000000"/>
      </a:dk1>
      <a:lt1>
        <a:sysClr val="window" lastClr="FFFFFF"/>
      </a:lt1>
      <a:dk2>
        <a:srgbClr val="00517B"/>
      </a:dk2>
      <a:lt2>
        <a:srgbClr val="E7E6E6"/>
      </a:lt2>
      <a:accent1>
        <a:srgbClr val="97A641"/>
      </a:accent1>
      <a:accent2>
        <a:srgbClr val="00517B"/>
      </a:accent2>
      <a:accent3>
        <a:srgbClr val="406C1D"/>
      </a:accent3>
      <a:accent4>
        <a:srgbClr val="0E90C2"/>
      </a:accent4>
      <a:accent5>
        <a:srgbClr val="135728"/>
      </a:accent5>
      <a:accent6>
        <a:srgbClr val="E39801"/>
      </a:accent6>
      <a:hlink>
        <a:srgbClr val="7E315B"/>
      </a:hlink>
      <a:folHlink>
        <a:srgbClr val="0E90C2"/>
      </a:folHlink>
    </a:clrScheme>
    <a:fontScheme name="Custom 24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March 2023" id="{694C4E18-314D-4B53-A155-119DCD888AC7}" vid="{21971AB5-ED19-4756-B8A7-5F8E2790F6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S Brand 2021">
    <a:dk1>
      <a:sysClr val="windowText" lastClr="000000"/>
    </a:dk1>
    <a:lt1>
      <a:sysClr val="window" lastClr="FFFFFF"/>
    </a:lt1>
    <a:dk2>
      <a:srgbClr val="00517B"/>
    </a:dk2>
    <a:lt2>
      <a:srgbClr val="E7E6E6"/>
    </a:lt2>
    <a:accent1>
      <a:srgbClr val="97A641"/>
    </a:accent1>
    <a:accent2>
      <a:srgbClr val="00517B"/>
    </a:accent2>
    <a:accent3>
      <a:srgbClr val="406C1D"/>
    </a:accent3>
    <a:accent4>
      <a:srgbClr val="0E90C2"/>
    </a:accent4>
    <a:accent5>
      <a:srgbClr val="135728"/>
    </a:accent5>
    <a:accent6>
      <a:srgbClr val="E39801"/>
    </a:accent6>
    <a:hlink>
      <a:srgbClr val="7E315B"/>
    </a:hlink>
    <a:folHlink>
      <a:srgbClr val="0E90C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7dc832-1dcf-4143-b691-91b9cbe267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B6B55A4555D4AA3A1532EE082555D" ma:contentTypeVersion="15" ma:contentTypeDescription="Create a new document." ma:contentTypeScope="" ma:versionID="a030ee2a414acae26a88261a346ef179">
  <xsd:schema xmlns:xsd="http://www.w3.org/2001/XMLSchema" xmlns:xs="http://www.w3.org/2001/XMLSchema" xmlns:p="http://schemas.microsoft.com/office/2006/metadata/properties" xmlns:ns3="6cccba0c-8f9b-4f58-9078-45f6b85e6d7d" xmlns:ns4="907dc832-1dcf-4143-b691-91b9cbe267d0" targetNamespace="http://schemas.microsoft.com/office/2006/metadata/properties" ma:root="true" ma:fieldsID="055f35adf589365c602101aa1abfd6c5" ns3:_="" ns4:_="">
    <xsd:import namespace="6cccba0c-8f9b-4f58-9078-45f6b85e6d7d"/>
    <xsd:import namespace="907dc832-1dcf-4143-b691-91b9cbe267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cba0c-8f9b-4f58-9078-45f6b85e6d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c832-1dcf-4143-b691-91b9cbe267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9130F3-D354-4992-97A1-2CBC21721B00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07dc832-1dcf-4143-b691-91b9cbe267d0"/>
    <ds:schemaRef ds:uri="http://www.w3.org/XML/1998/namespace"/>
    <ds:schemaRef ds:uri="6cccba0c-8f9b-4f58-9078-45f6b85e6d7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FFDFC6-C466-4D97-B436-9177BD00D783}">
  <ds:schemaRefs>
    <ds:schemaRef ds:uri="6cccba0c-8f9b-4f58-9078-45f6b85e6d7d"/>
    <ds:schemaRef ds:uri="907dc832-1dcf-4143-b691-91b9cbe267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2300AF-B01C-4AE1-8BF8-67DF0F9649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1081</Words>
  <Application>Microsoft Office PowerPoint</Application>
  <PresentationFormat>Widescreen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Segoe UI</vt:lpstr>
      <vt:lpstr>Office Theme</vt:lpstr>
      <vt:lpstr>Introduction to Ecological Offsets</vt:lpstr>
      <vt:lpstr>Regulations Prioritize Using Mitigation Bank Credits</vt:lpstr>
      <vt:lpstr>Why Use Mitigation Bank Credits?</vt:lpstr>
      <vt:lpstr>Why Use Mitigation Bank Credits?</vt:lpstr>
      <vt:lpstr>Why Use Mitigation Bank Credits?</vt:lpstr>
      <vt:lpstr>Credit Timing (and Accountability)</vt:lpstr>
      <vt:lpstr>4-Step Process to Use Bank Credits</vt:lpstr>
      <vt:lpstr>Service Areas/Watersheds (PA State Water Plan)</vt:lpstr>
      <vt:lpstr>Example Bank: Primary vs Secondary Service Areas</vt:lpstr>
      <vt:lpstr>Secondary Service Area Approval Process</vt:lpstr>
      <vt:lpstr>Quantifying Credits Needed</vt:lpstr>
      <vt:lpstr>Quantifying Credits Needed</vt:lpstr>
      <vt:lpstr>Projects Using Credits</vt:lpstr>
      <vt:lpstr>But what if credits are not available, in time? </vt:lpstr>
      <vt:lpstr>Bank in PA: Headwaters on down…</vt:lpstr>
      <vt:lpstr>Just because it’s forested, doesn’t mean it’s high quality</vt:lpstr>
      <vt:lpstr>PA Bank Site: Larger Stream Reach</vt:lpstr>
      <vt:lpstr>PA Bank Site: Example Mid-size Stream Reach</vt:lpstr>
      <vt:lpstr>PA Bank Site: Headwater Stream Reach</vt:lpstr>
      <vt:lpstr>Thank you for joining us today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 Overview</dc:title>
  <dc:subject/>
  <dc:creator>Mary Noonan</dc:creator>
  <cp:keywords/>
  <dc:description/>
  <cp:lastModifiedBy>Mary Noonan</cp:lastModifiedBy>
  <cp:revision>2</cp:revision>
  <dcterms:created xsi:type="dcterms:W3CDTF">2023-03-06T19:23:35Z</dcterms:created>
  <dcterms:modified xsi:type="dcterms:W3CDTF">2026-02-09T15:08:40Z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0x01010099CB6B55A4555D4AA3A1532EE082555D</vt:lpwstr>
  </property>
</Properties>
</file>