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889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3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2063" y="685800"/>
            <a:ext cx="6094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ed6991b4f_0_1687:notes"/>
          <p:cNvSpPr/>
          <p:nvPr>
            <p:ph idx="2" type="sldImg"/>
          </p:nvPr>
        </p:nvSpPr>
        <p:spPr>
          <a:xfrm>
            <a:off x="382062" y="685800"/>
            <a:ext cx="6094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ed6991b4f_0_16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415507" y="992767"/>
            <a:ext cx="113580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415496" y="3778833"/>
            <a:ext cx="113580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15496" y="1474833"/>
            <a:ext cx="113580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15496" y="4202967"/>
            <a:ext cx="113580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15496" y="2867800"/>
            <a:ext cx="113580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415496" y="593367"/>
            <a:ext cx="113580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15496" y="1536633"/>
            <a:ext cx="113580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15496" y="593367"/>
            <a:ext cx="113580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15496" y="1536633"/>
            <a:ext cx="5331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441588" y="1536633"/>
            <a:ext cx="5331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15496" y="593367"/>
            <a:ext cx="113580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15496" y="740800"/>
            <a:ext cx="37431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15496" y="1852800"/>
            <a:ext cx="37431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53503" y="600200"/>
            <a:ext cx="84882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4475" y="-167"/>
            <a:ext cx="60945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53911" y="1644233"/>
            <a:ext cx="5392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53911" y="3737433"/>
            <a:ext cx="5392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584352" y="965433"/>
            <a:ext cx="51147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15496" y="5640767"/>
            <a:ext cx="79965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496" y="593367"/>
            <a:ext cx="113580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496" y="1536633"/>
            <a:ext cx="113580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3784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5400000">
            <a:off x="5354725" y="-4282400"/>
            <a:ext cx="1472100" cy="11863500"/>
          </a:xfrm>
          <a:prstGeom prst="leftArrowCallout">
            <a:avLst>
              <a:gd fmla="val 24902" name="adj1"/>
              <a:gd fmla="val 59832" name="adj2"/>
              <a:gd fmla="val 25088" name="adj3"/>
              <a:gd fmla="val 64092" name="adj4"/>
            </a:avLst>
          </a:prstGeom>
          <a:solidFill>
            <a:srgbClr val="E7E6E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55" name="Google Shape;55;p13"/>
          <p:cNvSpPr/>
          <p:nvPr/>
        </p:nvSpPr>
        <p:spPr>
          <a:xfrm>
            <a:off x="1246900" y="113850"/>
            <a:ext cx="106794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274E13"/>
                </a:solidFill>
              </a:rPr>
              <a:t>Your County Clean Water Team Org Chart</a:t>
            </a:r>
            <a:endParaRPr b="1" sz="3200">
              <a:solidFill>
                <a:srgbClr val="274E13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67767" y="1022378"/>
            <a:ext cx="11646000" cy="726000"/>
          </a:xfrm>
          <a:prstGeom prst="rect">
            <a:avLst/>
          </a:prstGeom>
          <a:solidFill>
            <a:srgbClr val="0B5394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</a:rPr>
              <a:t>Lead County Organization &amp; CCWAP Coordinator</a:t>
            </a:r>
            <a:endParaRPr b="1" sz="3000">
              <a:solidFill>
                <a:srgbClr val="FFFFFF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 rot="5400000">
            <a:off x="666134" y="1074821"/>
            <a:ext cx="4879500" cy="5893200"/>
          </a:xfrm>
          <a:prstGeom prst="leftArrowCallout">
            <a:avLst>
              <a:gd fmla="val 7990" name="adj1"/>
              <a:gd fmla="val 17540" name="adj2"/>
              <a:gd fmla="val 9347" name="adj3"/>
              <a:gd fmla="val 83995" name="adj4"/>
            </a:avLst>
          </a:prstGeom>
          <a:solidFill>
            <a:srgbClr val="E7E6E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</p:txBody>
      </p:sp>
      <p:sp>
        <p:nvSpPr>
          <p:cNvPr id="58" name="Google Shape;58;p13"/>
          <p:cNvSpPr/>
          <p:nvPr/>
        </p:nvSpPr>
        <p:spPr>
          <a:xfrm>
            <a:off x="280342" y="2452577"/>
            <a:ext cx="5705700" cy="39255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Community Stakeholders, Partners and Champions</a:t>
            </a:r>
            <a:endParaRPr b="1" sz="3000"/>
          </a:p>
        </p:txBody>
      </p:sp>
      <p:sp>
        <p:nvSpPr>
          <p:cNvPr id="59" name="Google Shape;59;p13"/>
          <p:cNvSpPr/>
          <p:nvPr/>
        </p:nvSpPr>
        <p:spPr>
          <a:xfrm rot="5400000">
            <a:off x="6650943" y="1082171"/>
            <a:ext cx="4879500" cy="5878500"/>
          </a:xfrm>
          <a:prstGeom prst="leftArrowCallout">
            <a:avLst>
              <a:gd fmla="val 7990" name="adj1"/>
              <a:gd fmla="val 17540" name="adj2"/>
              <a:gd fmla="val 9347" name="adj3"/>
              <a:gd fmla="val 83995" name="adj4"/>
            </a:avLst>
          </a:prstGeom>
          <a:solidFill>
            <a:srgbClr val="E7E6E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</p:txBody>
      </p:sp>
      <p:sp>
        <p:nvSpPr>
          <p:cNvPr id="60" name="Google Shape;60;p13"/>
          <p:cNvSpPr/>
          <p:nvPr/>
        </p:nvSpPr>
        <p:spPr>
          <a:xfrm>
            <a:off x="6220436" y="2452304"/>
            <a:ext cx="5705700" cy="39255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6957841" y="4825540"/>
            <a:ext cx="2162400" cy="6672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2" name="Google Shape;62;p13"/>
          <p:cNvSpPr/>
          <p:nvPr/>
        </p:nvSpPr>
        <p:spPr>
          <a:xfrm>
            <a:off x="9316338" y="4078393"/>
            <a:ext cx="2162400" cy="667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3" name="Google Shape;63;p13"/>
          <p:cNvSpPr/>
          <p:nvPr/>
        </p:nvSpPr>
        <p:spPr>
          <a:xfrm>
            <a:off x="6957841" y="5572711"/>
            <a:ext cx="2162400" cy="667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4" name="Google Shape;64;p13"/>
          <p:cNvSpPr/>
          <p:nvPr/>
        </p:nvSpPr>
        <p:spPr>
          <a:xfrm>
            <a:off x="9316339" y="5572711"/>
            <a:ext cx="2162400" cy="6672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5" name="Google Shape;65;p13"/>
          <p:cNvSpPr/>
          <p:nvPr/>
        </p:nvSpPr>
        <p:spPr>
          <a:xfrm>
            <a:off x="9316339" y="4825540"/>
            <a:ext cx="2162400" cy="6672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6" name="Google Shape;66;p13"/>
          <p:cNvSpPr txBox="1"/>
          <p:nvPr/>
        </p:nvSpPr>
        <p:spPr>
          <a:xfrm>
            <a:off x="6220436" y="2469715"/>
            <a:ext cx="5705700" cy="10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000000"/>
                </a:solidFill>
              </a:rPr>
              <a:t>Countywide Action Plan </a:t>
            </a:r>
            <a:endParaRPr b="1" sz="3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000000"/>
                </a:solidFill>
              </a:rPr>
              <a:t>Implementation Team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/>
          <p:nvPr/>
        </p:nvSpPr>
        <p:spPr>
          <a:xfrm rot="-5400000">
            <a:off x="5503856" y="3643090"/>
            <a:ext cx="1196700" cy="1168200"/>
          </a:xfrm>
          <a:prstGeom prst="upDownArrow">
            <a:avLst>
              <a:gd fmla="val 30601" name="adj1"/>
              <a:gd fmla="val 38305" name="adj2"/>
            </a:avLst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6957841" y="4078368"/>
            <a:ext cx="2162400" cy="6672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Action Team</a:t>
            </a:r>
            <a:endParaRPr b="1" sz="2400"/>
          </a:p>
        </p:txBody>
      </p:sp>
      <p:sp>
        <p:nvSpPr>
          <p:cNvPr id="69" name="Google Shape;69;p13"/>
          <p:cNvSpPr/>
          <p:nvPr/>
        </p:nvSpPr>
        <p:spPr>
          <a:xfrm>
            <a:off x="6957841" y="3499798"/>
            <a:ext cx="4521000" cy="4812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445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Steering Committee</a:t>
            </a:r>
            <a:endParaRPr b="1" sz="2400"/>
          </a:p>
        </p:txBody>
      </p:sp>
      <p:sp>
        <p:nvSpPr>
          <p:cNvPr id="70" name="Google Shape;70;p13"/>
          <p:cNvSpPr/>
          <p:nvPr/>
        </p:nvSpPr>
        <p:spPr>
          <a:xfrm>
            <a:off x="173175" y="118900"/>
            <a:ext cx="1002900" cy="66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 Logo Here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