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notesMasterIdLst>
    <p:notesMasterId r:id="rId7"/>
  </p:notesMasterIdLst>
  <p:handoutMasterIdLst>
    <p:handoutMasterId r:id="rId8"/>
  </p:handoutMasterIdLst>
  <p:sldIdLst>
    <p:sldId id="495" r:id="rId2"/>
    <p:sldId id="801" r:id="rId3"/>
    <p:sldId id="821" r:id="rId4"/>
    <p:sldId id="819" r:id="rId5"/>
    <p:sldId id="822" r:id="rId6"/>
  </p:sldIdLst>
  <p:sldSz cx="9144000" cy="6858000" type="screen4x3"/>
  <p:notesSz cx="7010400" cy="92964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ry Martin" initials="gl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0000FF"/>
    <a:srgbClr val="CC9900"/>
    <a:srgbClr val="FF5050"/>
    <a:srgbClr val="0033CC"/>
    <a:srgbClr val="BBA477"/>
    <a:srgbClr val="336600"/>
    <a:srgbClr val="FF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540" autoAdjust="0"/>
    <p:restoredTop sz="79609" autoAdjust="0"/>
  </p:normalViewPr>
  <p:slideViewPr>
    <p:cSldViewPr snapToGrid="0"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5BCEE5-64F5-4C3A-84F6-30394E7DB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3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BF8312-0405-43DC-8200-CC91BF8A0FE4}" type="datetimeFigureOut">
              <a:rPr lang="en-US"/>
              <a:pPr>
                <a:defRPr/>
              </a:pPr>
              <a:t>8/7/2018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31CFA7-6019-4D83-8AF6-4C2217489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2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module focuses on completing the Manure Management Plan Checklist.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At</a:t>
            </a:r>
            <a:r>
              <a:rPr lang="en-US" baseline="0" dirty="0" smtClean="0"/>
              <a:t> this point the farmers should have the blank Manure Management Plan Checklist in front of them.  This is page 1 of the Manure Management Plan Workbook section.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exercise completes the Manure Management Plan Checklist.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PA Nutrient</a:t>
            </a:r>
            <a:r>
              <a:rPr lang="en-US" baseline="0" dirty="0" smtClean="0"/>
              <a:t> Management Website is a great online source, with factsheets and tables that will aid you in completing the Manure Management Workbook. (</a:t>
            </a:r>
            <a:r>
              <a:rPr lang="en-US" dirty="0" smtClean="0"/>
              <a:t>The manure management manua</a:t>
            </a:r>
            <a:r>
              <a:rPr lang="en-US" baseline="0" dirty="0" smtClean="0"/>
              <a:t>l program link is on the left hand side under main menu).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B4919-F236-47C6-81BF-DA083ED86A7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w/ Industry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46113" y="357188"/>
            <a:ext cx="80359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>
            <a:norm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9875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207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/ Science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22" y="1733080"/>
            <a:ext cx="8114123" cy="4677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6214" y="353568"/>
            <a:ext cx="8077830" cy="731838"/>
          </a:xfrm>
        </p:spPr>
        <p:txBody>
          <a:bodyPr lIns="0" tIns="0" rIns="0" bIns="0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54690" y="1331229"/>
            <a:ext cx="8077830" cy="471373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73" y="2707005"/>
            <a:ext cx="7969952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861" y="1206818"/>
            <a:ext cx="795166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w/ Bott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5662" y="2699305"/>
            <a:ext cx="8015673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3951" y="1199118"/>
            <a:ext cx="799738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690" y="188548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802430" y="189280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46113" y="357188"/>
            <a:ext cx="81121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4690" y="127100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32675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A86DF5-575F-43AF-B32B-16FA47EC2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utrientmgmt.cas.psu.e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psu.edu/plants/nutrient-management" TargetMode="External"/><Relationship Id="rId2" Type="http://schemas.openxmlformats.org/officeDocument/2006/relationships/hyperlink" Target="http://extension.psu.edu/plants/nutrient-management/manure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martin@psu.edu" TargetMode="External"/><Relationship Id="rId4" Type="http://schemas.openxmlformats.org/officeDocument/2006/relationships/hyperlink" Target="mailto:cmw29@p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Wrap-up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Completing a Manure Management Plan Workshop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74389" y="5622202"/>
            <a:ext cx="669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v.01.2018</a:t>
            </a: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Manure Management Plan Checklist (p.1)</a:t>
            </a:r>
            <a:endParaRPr lang="en-US" sz="3600" dirty="0"/>
          </a:p>
        </p:txBody>
      </p:sp>
      <p:pic>
        <p:nvPicPr>
          <p:cNvPr id="5" name="Picture 4" descr="Manure Management Plan Checklist (cropped)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865049" y="1088571"/>
            <a:ext cx="5414618" cy="50292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 descr="C:\Documents and Settings\smr5162\Local Settings\Temporary Internet Files\Content.IE5\H2B121D1\MC900434720[1]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46772" y="471731"/>
            <a:ext cx="2743200" cy="2743200"/>
          </a:xfrm>
          <a:prstGeom prst="rect">
            <a:avLst/>
          </a:prstGeom>
          <a:noFill/>
        </p:spPr>
      </p:pic>
      <p:sp>
        <p:nvSpPr>
          <p:cNvPr id="12" name="Text Placeholder 6"/>
          <p:cNvSpPr txBox="1">
            <a:spLocks/>
          </p:cNvSpPr>
          <p:nvPr/>
        </p:nvSpPr>
        <p:spPr bwMode="auto">
          <a:xfrm>
            <a:off x="0" y="1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Manure Management Plan Exercise – Page 1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53084" y="3112152"/>
            <a:ext cx="4452925" cy="1840093"/>
          </a:xfrm>
        </p:spPr>
        <p:txBody>
          <a:bodyPr/>
          <a:lstStyle/>
          <a:p>
            <a:r>
              <a:rPr lang="en-US" dirty="0" smtClean="0"/>
              <a:t>Complete Manure Management Plan checklist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8765" y="5069939"/>
            <a:ext cx="4553892" cy="78319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May need to be completed later when the plan is fully complete.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7" name="Picture 6" descr="Manure Management Plan Checklist (cropped)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014329" y="774372"/>
            <a:ext cx="3930495" cy="493776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Manure Management Manual Webpage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4690" y="1792585"/>
            <a:ext cx="8077830" cy="42523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Locating the Manure Management Manual page</a:t>
            </a:r>
          </a:p>
          <a:p>
            <a:pPr lvl="1"/>
            <a:r>
              <a:rPr lang="en-US" dirty="0" smtClean="0"/>
              <a:t>On the left tool bar click on the “Manure Management Manual Program” tab</a:t>
            </a:r>
          </a:p>
          <a:p>
            <a:pPr lvl="1"/>
            <a:r>
              <a:rPr lang="en-US" dirty="0" smtClean="0"/>
              <a:t>Click on the “Farmer Information” link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Information available</a:t>
            </a:r>
          </a:p>
          <a:p>
            <a:pPr lvl="1"/>
            <a:r>
              <a:rPr lang="en-US" dirty="0" smtClean="0"/>
              <a:t>Land Application of Manure - Manure Management Plan Guidance</a:t>
            </a:r>
          </a:p>
          <a:p>
            <a:pPr lvl="1"/>
            <a:r>
              <a:rPr lang="en-US" dirty="0" smtClean="0"/>
              <a:t>Manure Management Workbook</a:t>
            </a:r>
          </a:p>
          <a:p>
            <a:pPr lvl="1"/>
            <a:r>
              <a:rPr lang="en-US" dirty="0" smtClean="0"/>
              <a:t>Nutrient Balance Sheet &amp; User Guide</a:t>
            </a:r>
          </a:p>
          <a:p>
            <a:pPr lvl="1"/>
            <a:r>
              <a:rPr lang="en-US" dirty="0" smtClean="0"/>
              <a:t>Manure Spreader Calibration factsheet</a:t>
            </a:r>
          </a:p>
          <a:p>
            <a:pPr lvl="1"/>
            <a:r>
              <a:rPr lang="en-US" dirty="0" smtClean="0"/>
              <a:t>Pa One Stop Mapping link</a:t>
            </a:r>
          </a:p>
          <a:p>
            <a:pPr lvl="1"/>
            <a:r>
              <a:rPr lang="en-US" dirty="0" smtClean="0"/>
              <a:t>Penn State Agronomy Guide</a:t>
            </a:r>
          </a:p>
          <a:p>
            <a:pPr lvl="1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2285" y="1068309"/>
            <a:ext cx="517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hlinkClick r:id="rId3"/>
              </a:rPr>
              <a:t>www.panutrientmgmt.cas.psu.edu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735514"/>
              </p:ext>
            </p:extLst>
          </p:nvPr>
        </p:nvGraphicFramePr>
        <p:xfrm>
          <a:off x="0" y="594360"/>
          <a:ext cx="9144000" cy="5231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7285"/>
                <a:gridCol w="1869430"/>
                <a:gridCol w="3637285"/>
              </a:tblGrid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</a:rPr>
                        <a:t>Manure Management Manual</a:t>
                      </a:r>
                      <a:r>
                        <a:rPr lang="en-US" sz="2000" b="1" baseline="0" dirty="0" smtClean="0">
                          <a:latin typeface="+mn-lt"/>
                        </a:rPr>
                        <a:t> </a:t>
                      </a:r>
                      <a:r>
                        <a:rPr lang="en-US" sz="2000" b="1" dirty="0" smtClean="0">
                          <a:latin typeface="+mn-lt"/>
                        </a:rPr>
                        <a:t>Education Program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hlinkClick r:id="rId2"/>
                        </a:rPr>
                        <a:t>http://extension.psu.edu/plants/nutrient-management/manure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17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</a:rPr>
                        <a:t>Pennsylvania Nutrient Management Education Program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hlinkClick r:id="rId3"/>
                        </a:rPr>
                        <a:t>http://extension.psu.edu/plants/nutrient-management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0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17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88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Charlie White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hlinkClick r:id="rId4"/>
                        </a:rPr>
                        <a:t>cmw29@psu.edu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(814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  <a:latin typeface="+mn-lt"/>
                        </a:rPr>
                        <a:t>) 863-1016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Jerry Martin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hlinkClick r:id="rId5"/>
                        </a:rPr>
                        <a:t>jmartin@psu.edu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(717) 394-6851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539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Present and Future of Agricultural Best Management Practices&amp;quot;&quot;/&gt;&lt;property id=&quot;20307&quot; value=&quot;256&quot;/&gt;&lt;/object&gt;&lt;object type=&quot;3&quot; unique_id=&quot;10024&quot;&gt;&lt;property id=&quot;20148&quot; value=&quot;5&quot;/&gt;&lt;property id=&quot;20300&quot; value=&quot;Slide 17 - &amp;quot;College of Agricultural Sciences&amp;quot;&quot;/&gt;&lt;property id=&quot;20307&quot; value=&quot;290&quot;/&gt;&lt;/object&gt;&lt;object type=&quot;3&quot; unique_id=&quot;14301&quot;&gt;&lt;property id=&quot;20148&quot; value=&quot;5&quot;/&gt;&lt;property id=&quot;20300&quot; value=&quot;Slide 2 - &amp;quot;Nitrogen  in the Environment&amp;quot;&quot;/&gt;&lt;property id=&quot;20307&quot; value=&quot;328&quot;/&gt;&lt;/object&gt;&lt;object type=&quot;3&quot; unique_id=&quot;14302&quot;&gt;&lt;property id=&quot;20148&quot; value=&quot;5&quot;/&gt;&lt;property id=&quot;20300&quot; value=&quot;Slide 3 - &amp;quot;Phosphorus in the Environment&amp;quot;&quot;/&gt;&lt;property id=&quot;20307&quot; value=&quot;329&quot;/&gt;&lt;/object&gt;&lt;object type=&quot;3&quot; unique_id=&quot;15722&quot;&gt;&lt;property id=&quot;20148&quot; value=&quot;5&quot;/&gt;&lt;property id=&quot;20300&quot; value=&quot;Slide 4 - &amp;quot;Solving the Agriculture Nutrient Problem&amp;quot;&quot;/&gt;&lt;property id=&quot;20307&quot; value=&quot;330&quot;/&gt;&lt;/object&gt;&lt;object type=&quot;3&quot; unique_id=&quot;15723&quot;&gt;&lt;property id=&quot;20148&quot; value=&quot;5&quot;/&gt;&lt;property id=&quot;20300&quot; value=&quot;Slide 5 - &amp;quot;Solving the Agriculture Nutrient Problem&amp;quot;&quot;/&gt;&lt;property id=&quot;20307&quot; value=&quot;333&quot;/&gt;&lt;/object&gt;&lt;object type=&quot;3&quot; unique_id=&quot;15724&quot;&gt;&lt;property id=&quot;20148&quot; value=&quot;5&quot;/&gt;&lt;property id=&quot;20300&quot; value=&quot;Slide 10 - &amp;quot;Strategic Conflict between Food Production and the Environment&amp;quot;&quot;/&gt;&lt;property id=&quot;20307&quot; value=&quot;350&quot;/&gt;&lt;/object&gt;&lt;object type=&quot;3&quot; unique_id=&quot;15725&quot;&gt;&lt;property id=&quot;20148&quot; value=&quot;5&quot;/&gt;&lt;property id=&quot;20300&quot; value=&quot;Slide 11 - &amp;quot;Solving the Agriculture Nutrient Problem&amp;quot;&quot;/&gt;&lt;property id=&quot;20307&quot; value=&quot;331&quot;/&gt;&lt;/object&gt;&lt;object type=&quot;3&quot; unique_id=&quot;15726&quot;&gt;&lt;property id=&quot;20148&quot; value=&quot;5&quot;/&gt;&lt;property id=&quot;20300&quot; value=&quot;Slide 12 - &amp;quot;Strategic Conflict between Food Production and the Environment&amp;quot;&quot;/&gt;&lt;property id=&quot;20307&quot; value=&quot;351&quot;/&gt;&lt;/object&gt;&lt;object type=&quot;3&quot; unique_id=&quot;15727&quot;&gt;&lt;property id=&quot;20148&quot; value=&quot;5&quot;/&gt;&lt;property id=&quot;20300&quot; value=&quot;Slide 13 - &amp;quot;Strategic Solution to Food Production and the Environment&amp;quot;&quot;/&gt;&lt;property id=&quot;20307&quot; value=&quot;345&quot;/&gt;&lt;/object&gt;&lt;object type=&quot;3&quot; unique_id=&quot;15728&quot;&gt;&lt;property id=&quot;20148&quot; value=&quot;5&quot;/&gt;&lt;property id=&quot;20300&quot; value=&quot;Slide 14 - &amp;quot;Nutrient Management BMPs&amp;quot;&quot;/&gt;&lt;property id=&quot;20307&quot; value=&quot;342&quot;/&gt;&lt;/object&gt;&lt;object type=&quot;3&quot; unique_id=&quot;15730&quot;&gt;&lt;property id=&quot;20148&quot; value=&quot;5&quot;/&gt;&lt;property id=&quot;20300&quot; value=&quot;Slide 15 - &amp;quot;Nutrient Management Process&amp;quot;&quot;/&gt;&lt;property id=&quot;20307&quot; value=&quot;354&quot;/&gt;&lt;/object&gt;&lt;object type=&quot;3&quot; unique_id=&quot;15731&quot;&gt;&lt;property id=&quot;20148&quot; value=&quot;5&quot;/&gt;&lt;property id=&quot;20300&quot; value=&quot;Slide 16 - &amp;quot;Addressing the Real Solution to the Nutrient Management Problem?&amp;quot;&quot;/&gt;&lt;property id=&quot;20307&quot; value=&quot;355&quot;/&gt;&lt;/object&gt;&lt;object type=&quot;3&quot; unique_id=&quot;16838&quot;&gt;&lt;property id=&quot;20148&quot; value=&quot;5&quot;/&gt;&lt;property id=&quot;20300&quot; value=&quot;Slide 6 - &amp;quot;Traditional Nutrient Cycle&amp;quot;&quot;/&gt;&lt;property id=&quot;20307&quot; value=&quot;358&quot;/&gt;&lt;/object&gt;&lt;object type=&quot;3&quot; unique_id=&quot;16839&quot;&gt;&lt;property id=&quot;20148&quot; value=&quot;5&quot;/&gt;&lt;property id=&quot;20300&quot; value=&quot;Slide 7 - &amp;quot;Contemporary Nutrient Cycle&amp;quot;&quot;/&gt;&lt;property id=&quot;20307&quot; value=&quot;359&quot;/&gt;&lt;/object&gt;&lt;object type=&quot;3&quot; unique_id=&quot;16840&quot;&gt;&lt;property id=&quot;20148&quot; value=&quot;5&quot;/&gt;&lt;property id=&quot;20300&quot; value=&quot;Slide 8 - &amp;quot;Regional Nutrient Balance&amp;quot;&quot;/&gt;&lt;property id=&quot;20307&quot; value=&quot;360&quot;/&gt;&lt;/object&gt;&lt;object type=&quot;3&quot; unique_id=&quot;16841&quot;&gt;&lt;property id=&quot;20148&quot; value=&quot;5&quot;/&gt;&lt;property id=&quot;20300&quot; value=&quot;Slide 9 - &amp;quot;Nutrient Management Problems 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AS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extension-template-white</Template>
  <TotalTime>18665</TotalTime>
  <Words>234</Words>
  <Application>Microsoft Office PowerPoint</Application>
  <PresentationFormat>On-screen Show (4:3)</PresentationFormat>
  <Paragraphs>38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CASTemplate</vt:lpstr>
      <vt:lpstr>Wrap-up</vt:lpstr>
      <vt:lpstr>Manure Management Plan Checklist (p.1)</vt:lpstr>
      <vt:lpstr>Complete Manure Management Plan checklist</vt:lpstr>
      <vt:lpstr>Manure Management Manual Webpage</vt:lpstr>
      <vt:lpstr>PowerPoint Presentation</vt:lpstr>
    </vt:vector>
  </TitlesOfParts>
  <Company>Dept Crop &amp; Soil Sciences, PSU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A Manure Management Plan</dc:title>
  <dc:creator>Beegle &amp; Martin</dc:creator>
  <cp:lastModifiedBy>Jerry Martin</cp:lastModifiedBy>
  <cp:revision>1403</cp:revision>
  <dcterms:created xsi:type="dcterms:W3CDTF">2008-05-12T18:28:17Z</dcterms:created>
  <dcterms:modified xsi:type="dcterms:W3CDTF">2018-08-07T16:11:12Z</dcterms:modified>
</cp:coreProperties>
</file>